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2"/>
  </p:notesMasterIdLst>
  <p:sldIdLst>
    <p:sldId id="256" r:id="rId5"/>
    <p:sldId id="258" r:id="rId6"/>
    <p:sldId id="353" r:id="rId7"/>
    <p:sldId id="354" r:id="rId8"/>
    <p:sldId id="327" r:id="rId9"/>
    <p:sldId id="336" r:id="rId10"/>
    <p:sldId id="351" r:id="rId11"/>
    <p:sldId id="352" r:id="rId12"/>
    <p:sldId id="331" r:id="rId13"/>
    <p:sldId id="334" r:id="rId14"/>
    <p:sldId id="332" r:id="rId15"/>
    <p:sldId id="333" r:id="rId16"/>
    <p:sldId id="335" r:id="rId17"/>
    <p:sldId id="317" r:id="rId18"/>
    <p:sldId id="348" r:id="rId19"/>
    <p:sldId id="349" r:id="rId20"/>
    <p:sldId id="350" r:id="rId21"/>
    <p:sldId id="260" r:id="rId22"/>
    <p:sldId id="286" r:id="rId23"/>
    <p:sldId id="300" r:id="rId24"/>
    <p:sldId id="338" r:id="rId25"/>
    <p:sldId id="339" r:id="rId26"/>
    <p:sldId id="340" r:id="rId27"/>
    <p:sldId id="312" r:id="rId28"/>
    <p:sldId id="337" r:id="rId29"/>
    <p:sldId id="341" r:id="rId30"/>
    <p:sldId id="326" r:id="rId31"/>
    <p:sldId id="320" r:id="rId32"/>
    <p:sldId id="342" r:id="rId33"/>
    <p:sldId id="346" r:id="rId34"/>
    <p:sldId id="279" r:id="rId35"/>
    <p:sldId id="281" r:id="rId36"/>
    <p:sldId id="280" r:id="rId37"/>
    <p:sldId id="282" r:id="rId38"/>
    <p:sldId id="275" r:id="rId39"/>
    <p:sldId id="264" r:id="rId40"/>
    <p:sldId id="28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40D59-5193-4603-B9D7-CDB9148CA38E}" v="40" dt="2018-11-14T06:32:04.286"/>
    <p1510:client id="{CA0D39F1-A692-A0C8-7C80-025EFCC855BF}" v="324" dt="2018-11-14T03:53:22.815"/>
    <p1510:client id="{7E231DF4-2A16-780C-2909-FEE06574AF6F}" v="27" dt="2018-11-14T02:38:24.373"/>
    <p1510:client id="{E9429ED4-2E9A-43FE-AC61-6A1A402180D4}" v="942" dt="2018-11-14T05:43:56.559"/>
    <p1510:client id="{2F8701B0-14B9-EE21-4ED1-E35DA6992D8B}" v="204" dt="2018-11-14T04:07:49.592"/>
    <p1510:client id="{06B224E4-631B-42DE-8322-B8257142012F}" v="955" dt="2018-11-14T06:09:19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sen, Christian" userId="S::christian.jensen@ttu.edu::8f324f46-39b5-40d2-9513-badac5ebdd88" providerId="AD" clId="Web-{7E231DF4-2A16-780C-2909-FEE06574AF6F}"/>
    <pc:docChg chg="addSld delSld modSld">
      <pc:chgData name="Jensen, Christian" userId="S::christian.jensen@ttu.edu::8f324f46-39b5-40d2-9513-badac5ebdd88" providerId="AD" clId="Web-{7E231DF4-2A16-780C-2909-FEE06574AF6F}" dt="2018-11-14T04:38:41.669" v="50"/>
      <pc:docMkLst>
        <pc:docMk/>
      </pc:docMkLst>
      <pc:sldChg chg="del">
        <pc:chgData name="Jensen, Christian" userId="S::christian.jensen@ttu.edu::8f324f46-39b5-40d2-9513-badac5ebdd88" providerId="AD" clId="Web-{7E231DF4-2A16-780C-2909-FEE06574AF6F}" dt="2018-11-14T02:31:35.757" v="5"/>
        <pc:sldMkLst>
          <pc:docMk/>
          <pc:sldMk cId="2336975318" sldId="267"/>
        </pc:sldMkLst>
      </pc:sldChg>
      <pc:sldChg chg="del">
        <pc:chgData name="Jensen, Christian" userId="S::christian.jensen@ttu.edu::8f324f46-39b5-40d2-9513-badac5ebdd88" providerId="AD" clId="Web-{7E231DF4-2A16-780C-2909-FEE06574AF6F}" dt="2018-11-14T02:31:21.835" v="0"/>
        <pc:sldMkLst>
          <pc:docMk/>
          <pc:sldMk cId="2680725089" sldId="301"/>
        </pc:sldMkLst>
      </pc:sldChg>
      <pc:sldChg chg="del">
        <pc:chgData name="Jensen, Christian" userId="S::christian.jensen@ttu.edu::8f324f46-39b5-40d2-9513-badac5ebdd88" providerId="AD" clId="Web-{7E231DF4-2A16-780C-2909-FEE06574AF6F}" dt="2018-11-14T02:31:29.554" v="3"/>
        <pc:sldMkLst>
          <pc:docMk/>
          <pc:sldMk cId="1206347033" sldId="302"/>
        </pc:sldMkLst>
      </pc:sldChg>
      <pc:sldChg chg="del">
        <pc:chgData name="Jensen, Christian" userId="S::christian.jensen@ttu.edu::8f324f46-39b5-40d2-9513-badac5ebdd88" providerId="AD" clId="Web-{7E231DF4-2A16-780C-2909-FEE06574AF6F}" dt="2018-11-14T02:31:24.850" v="1"/>
        <pc:sldMkLst>
          <pc:docMk/>
          <pc:sldMk cId="3754070645" sldId="303"/>
        </pc:sldMkLst>
      </pc:sldChg>
      <pc:sldChg chg="del">
        <pc:chgData name="Jensen, Christian" userId="S::christian.jensen@ttu.edu::8f324f46-39b5-40d2-9513-badac5ebdd88" providerId="AD" clId="Web-{7E231DF4-2A16-780C-2909-FEE06574AF6F}" dt="2018-11-14T02:31:32.210" v="4"/>
        <pc:sldMkLst>
          <pc:docMk/>
          <pc:sldMk cId="256132258" sldId="304"/>
        </pc:sldMkLst>
      </pc:sldChg>
      <pc:sldChg chg="del">
        <pc:chgData name="Jensen, Christian" userId="S::christian.jensen@ttu.edu::8f324f46-39b5-40d2-9513-badac5ebdd88" providerId="AD" clId="Web-{7E231DF4-2A16-780C-2909-FEE06574AF6F}" dt="2018-11-14T02:31:27.632" v="2"/>
        <pc:sldMkLst>
          <pc:docMk/>
          <pc:sldMk cId="979728824" sldId="306"/>
        </pc:sldMkLst>
      </pc:sldChg>
      <pc:sldChg chg="addSp delSp modSp">
        <pc:chgData name="Jensen, Christian" userId="S::christian.jensen@ttu.edu::8f324f46-39b5-40d2-9513-badac5ebdd88" providerId="AD" clId="Web-{7E231DF4-2A16-780C-2909-FEE06574AF6F}" dt="2018-11-14T02:33:00.257" v="22" actId="1076"/>
        <pc:sldMkLst>
          <pc:docMk/>
          <pc:sldMk cId="1559320611" sldId="312"/>
        </pc:sldMkLst>
        <pc:picChg chg="add mod">
          <ac:chgData name="Jensen, Christian" userId="S::christian.jensen@ttu.edu::8f324f46-39b5-40d2-9513-badac5ebdd88" providerId="AD" clId="Web-{7E231DF4-2A16-780C-2909-FEE06574AF6F}" dt="2018-11-14T02:32:22.695" v="12" actId="1076"/>
          <ac:picMkLst>
            <pc:docMk/>
            <pc:sldMk cId="1559320611" sldId="312"/>
            <ac:picMk id="5" creationId="{EF0DD3FD-8362-4A32-942B-1F174856D689}"/>
          </ac:picMkLst>
        </pc:picChg>
        <pc:picChg chg="mod">
          <ac:chgData name="Jensen, Christian" userId="S::christian.jensen@ttu.edu::8f324f46-39b5-40d2-9513-badac5ebdd88" providerId="AD" clId="Web-{7E231DF4-2A16-780C-2909-FEE06574AF6F}" dt="2018-11-14T02:32:29.773" v="15" actId="1076"/>
          <ac:picMkLst>
            <pc:docMk/>
            <pc:sldMk cId="1559320611" sldId="312"/>
            <ac:picMk id="6" creationId="{EA472739-2EE7-4E73-B8D0-7A2F7A39E88F}"/>
          </ac:picMkLst>
        </pc:picChg>
        <pc:picChg chg="add mod ord">
          <ac:chgData name="Jensen, Christian" userId="S::christian.jensen@ttu.edu::8f324f46-39b5-40d2-9513-badac5ebdd88" providerId="AD" clId="Web-{7E231DF4-2A16-780C-2909-FEE06574AF6F}" dt="2018-11-14T02:33:00.257" v="22" actId="1076"/>
          <ac:picMkLst>
            <pc:docMk/>
            <pc:sldMk cId="1559320611" sldId="312"/>
            <ac:picMk id="8" creationId="{D8A84B6A-4ED6-453D-B446-6D1AB1AFF145}"/>
          </ac:picMkLst>
        </pc:picChg>
        <pc:picChg chg="del">
          <ac:chgData name="Jensen, Christian" userId="S::christian.jensen@ttu.edu::8f324f46-39b5-40d2-9513-badac5ebdd88" providerId="AD" clId="Web-{7E231DF4-2A16-780C-2909-FEE06574AF6F}" dt="2018-11-14T02:31:42.476" v="7"/>
          <ac:picMkLst>
            <pc:docMk/>
            <pc:sldMk cId="1559320611" sldId="312"/>
            <ac:picMk id="9" creationId="{A5FF6A10-DD50-40A1-BAA5-D8884B39061D}"/>
          </ac:picMkLst>
        </pc:picChg>
        <pc:picChg chg="del">
          <ac:chgData name="Jensen, Christian" userId="S::christian.jensen@ttu.edu::8f324f46-39b5-40d2-9513-badac5ebdd88" providerId="AD" clId="Web-{7E231DF4-2A16-780C-2909-FEE06574AF6F}" dt="2018-11-14T02:31:41.819" v="6"/>
          <ac:picMkLst>
            <pc:docMk/>
            <pc:sldMk cId="1559320611" sldId="312"/>
            <ac:picMk id="11" creationId="{C78C38C3-E1FF-4E10-89E3-A6E07EC7EC2B}"/>
          </ac:picMkLst>
        </pc:picChg>
      </pc:sldChg>
      <pc:sldChg chg="addSp delSp modSp new">
        <pc:chgData name="Jensen, Christian" userId="S::christian.jensen@ttu.edu::8f324f46-39b5-40d2-9513-badac5ebdd88" providerId="AD" clId="Web-{7E231DF4-2A16-780C-2909-FEE06574AF6F}" dt="2018-11-14T02:34:10.367" v="34" actId="14100"/>
        <pc:sldMkLst>
          <pc:docMk/>
          <pc:sldMk cId="2452538079" sldId="337"/>
        </pc:sldMkLst>
        <pc:picChg chg="add del mod">
          <ac:chgData name="Jensen, Christian" userId="S::christian.jensen@ttu.edu::8f324f46-39b5-40d2-9513-badac5ebdd88" providerId="AD" clId="Web-{7E231DF4-2A16-780C-2909-FEE06574AF6F}" dt="2018-11-14T02:33:25.742" v="25"/>
          <ac:picMkLst>
            <pc:docMk/>
            <pc:sldMk cId="2452538079" sldId="337"/>
            <ac:picMk id="3" creationId="{853B5C2D-5062-41F6-99A1-3A259EEB9F2B}"/>
          </ac:picMkLst>
        </pc:picChg>
        <pc:picChg chg="add mod">
          <ac:chgData name="Jensen, Christian" userId="S::christian.jensen@ttu.edu::8f324f46-39b5-40d2-9513-badac5ebdd88" providerId="AD" clId="Web-{7E231DF4-2A16-780C-2909-FEE06574AF6F}" dt="2018-11-14T02:33:45.476" v="30" actId="14100"/>
          <ac:picMkLst>
            <pc:docMk/>
            <pc:sldMk cId="2452538079" sldId="337"/>
            <ac:picMk id="5" creationId="{75071599-43DD-4507-BDB8-CF8539B5F3CD}"/>
          </ac:picMkLst>
        </pc:picChg>
        <pc:picChg chg="add mod">
          <ac:chgData name="Jensen, Christian" userId="S::christian.jensen@ttu.edu::8f324f46-39b5-40d2-9513-badac5ebdd88" providerId="AD" clId="Web-{7E231DF4-2A16-780C-2909-FEE06574AF6F}" dt="2018-11-14T02:34:10.367" v="34" actId="14100"/>
          <ac:picMkLst>
            <pc:docMk/>
            <pc:sldMk cId="2452538079" sldId="337"/>
            <ac:picMk id="7" creationId="{4009B3F7-5C81-4329-B159-F593EAA909BB}"/>
          </ac:picMkLst>
        </pc:picChg>
      </pc:sldChg>
      <pc:sldChg chg="addSp modSp new">
        <pc:chgData name="Jensen, Christian" userId="S::christian.jensen@ttu.edu::8f324f46-39b5-40d2-9513-badac5ebdd88" providerId="AD" clId="Web-{7E231DF4-2A16-780C-2909-FEE06574AF6F}" dt="2018-11-14T02:37:43.603" v="38" actId="14100"/>
        <pc:sldMkLst>
          <pc:docMk/>
          <pc:sldMk cId="2236415121" sldId="338"/>
        </pc:sldMkLst>
        <pc:picChg chg="add mod">
          <ac:chgData name="Jensen, Christian" userId="S::christian.jensen@ttu.edu::8f324f46-39b5-40d2-9513-badac5ebdd88" providerId="AD" clId="Web-{7E231DF4-2A16-780C-2909-FEE06574AF6F}" dt="2018-11-14T02:37:43.603" v="38" actId="14100"/>
          <ac:picMkLst>
            <pc:docMk/>
            <pc:sldMk cId="2236415121" sldId="338"/>
            <ac:picMk id="3" creationId="{2AD25D12-C739-464C-98BA-58A1D3BB9C8F}"/>
          </ac:picMkLst>
        </pc:picChg>
      </pc:sldChg>
      <pc:sldChg chg="addSp modSp new">
        <pc:chgData name="Jensen, Christian" userId="S::christian.jensen@ttu.edu::8f324f46-39b5-40d2-9513-badac5ebdd88" providerId="AD" clId="Web-{7E231DF4-2A16-780C-2909-FEE06574AF6F}" dt="2018-11-14T02:38:05.228" v="43" actId="1076"/>
        <pc:sldMkLst>
          <pc:docMk/>
          <pc:sldMk cId="1626526434" sldId="339"/>
        </pc:sldMkLst>
        <pc:picChg chg="add mod">
          <ac:chgData name="Jensen, Christian" userId="S::christian.jensen@ttu.edu::8f324f46-39b5-40d2-9513-badac5ebdd88" providerId="AD" clId="Web-{7E231DF4-2A16-780C-2909-FEE06574AF6F}" dt="2018-11-14T02:38:05.228" v="43" actId="1076"/>
          <ac:picMkLst>
            <pc:docMk/>
            <pc:sldMk cId="1626526434" sldId="339"/>
            <ac:picMk id="3" creationId="{69290367-D4FB-452E-8E5E-BC283D4CFA56}"/>
          </ac:picMkLst>
        </pc:picChg>
      </pc:sldChg>
      <pc:sldChg chg="addSp modSp new">
        <pc:chgData name="Jensen, Christian" userId="S::christian.jensen@ttu.edu::8f324f46-39b5-40d2-9513-badac5ebdd88" providerId="AD" clId="Web-{7E231DF4-2A16-780C-2909-FEE06574AF6F}" dt="2018-11-14T02:38:24.373" v="48" actId="1076"/>
        <pc:sldMkLst>
          <pc:docMk/>
          <pc:sldMk cId="3183416831" sldId="340"/>
        </pc:sldMkLst>
        <pc:picChg chg="add mod">
          <ac:chgData name="Jensen, Christian" userId="S::christian.jensen@ttu.edu::8f324f46-39b5-40d2-9513-badac5ebdd88" providerId="AD" clId="Web-{7E231DF4-2A16-780C-2909-FEE06574AF6F}" dt="2018-11-14T02:38:24.373" v="48" actId="1076"/>
          <ac:picMkLst>
            <pc:docMk/>
            <pc:sldMk cId="3183416831" sldId="340"/>
            <ac:picMk id="3" creationId="{612C80A5-BBB1-4C72-9AE2-249D0DA32AD6}"/>
          </ac:picMkLst>
        </pc:picChg>
      </pc:sldChg>
      <pc:sldChg chg="new del">
        <pc:chgData name="Jensen, Christian" userId="S::christian.jensen@ttu.edu::8f324f46-39b5-40d2-9513-badac5ebdd88" providerId="AD" clId="Web-{7E231DF4-2A16-780C-2909-FEE06574AF6F}" dt="2018-11-14T04:38:41.669" v="50"/>
        <pc:sldMkLst>
          <pc:docMk/>
          <pc:sldMk cId="1947573614" sldId="343"/>
        </pc:sldMkLst>
      </pc:sldChg>
    </pc:docChg>
  </pc:docChgLst>
  <pc:docChgLst>
    <pc:chgData name="Satterla, John" userId="1803870d-eb77-4cce-8b0e-637fe5001cee" providerId="ADAL" clId="{06B224E4-631B-42DE-8322-B8257142012F}"/>
    <pc:docChg chg="undo custSel addSld delSld modSld">
      <pc:chgData name="Satterla, John" userId="1803870d-eb77-4cce-8b0e-637fe5001cee" providerId="ADAL" clId="{06B224E4-631B-42DE-8322-B8257142012F}" dt="2018-11-14T06:09:55.732" v="1025" actId="2696"/>
      <pc:docMkLst>
        <pc:docMk/>
      </pc:docMkLst>
      <pc:sldChg chg="addSp modSp">
        <pc:chgData name="Satterla, John" userId="1803870d-eb77-4cce-8b0e-637fe5001cee" providerId="ADAL" clId="{06B224E4-631B-42DE-8322-B8257142012F}" dt="2018-11-14T04:40:20.656" v="949" actId="20577"/>
        <pc:sldMkLst>
          <pc:docMk/>
          <pc:sldMk cId="1220938954" sldId="275"/>
        </pc:sldMkLst>
        <pc:spChg chg="add mod">
          <ac:chgData name="Satterla, John" userId="1803870d-eb77-4cce-8b0e-637fe5001cee" providerId="ADAL" clId="{06B224E4-631B-42DE-8322-B8257142012F}" dt="2018-11-14T04:40:20.656" v="949" actId="20577"/>
          <ac:spMkLst>
            <pc:docMk/>
            <pc:sldMk cId="1220938954" sldId="275"/>
            <ac:spMk id="13" creationId="{1D6D352D-AF9B-480B-8FEF-BF410F8DD168}"/>
          </ac:spMkLst>
        </pc:spChg>
      </pc:sldChg>
      <pc:sldChg chg="addSp delSp modSp del">
        <pc:chgData name="Satterla, John" userId="1803870d-eb77-4cce-8b0e-637fe5001cee" providerId="ADAL" clId="{06B224E4-631B-42DE-8322-B8257142012F}" dt="2018-11-14T06:08:30.823" v="956" actId="2696"/>
        <pc:sldMkLst>
          <pc:docMk/>
          <pc:sldMk cId="1262497155" sldId="318"/>
        </pc:sldMkLst>
        <pc:spChg chg="mod">
          <ac:chgData name="Satterla, John" userId="1803870d-eb77-4cce-8b0e-637fe5001cee" providerId="ADAL" clId="{06B224E4-631B-42DE-8322-B8257142012F}" dt="2018-11-14T06:08:16.956" v="953" actId="20577"/>
          <ac:spMkLst>
            <pc:docMk/>
            <pc:sldMk cId="1262497155" sldId="318"/>
            <ac:spMk id="6" creationId="{55CC1DFF-E19D-4BD0-B6E7-76D0B41EC217}"/>
          </ac:spMkLst>
        </pc:spChg>
        <pc:picChg chg="add del mod">
          <ac:chgData name="Satterla, John" userId="1803870d-eb77-4cce-8b0e-637fe5001cee" providerId="ADAL" clId="{06B224E4-631B-42DE-8322-B8257142012F}" dt="2018-11-14T06:08:27.949" v="955"/>
          <ac:picMkLst>
            <pc:docMk/>
            <pc:sldMk cId="1262497155" sldId="318"/>
            <ac:picMk id="3" creationId="{7DD82FDB-651F-4C95-8997-433786F7B6C9}"/>
          </ac:picMkLst>
        </pc:picChg>
      </pc:sldChg>
      <pc:sldChg chg="modSp">
        <pc:chgData name="Satterla, John" userId="1803870d-eb77-4cce-8b0e-637fe5001cee" providerId="ADAL" clId="{06B224E4-631B-42DE-8322-B8257142012F}" dt="2018-11-14T04:23:26.996" v="465" actId="20577"/>
        <pc:sldMkLst>
          <pc:docMk/>
          <pc:sldMk cId="3658709184" sldId="327"/>
        </pc:sldMkLst>
        <pc:spChg chg="mod">
          <ac:chgData name="Satterla, John" userId="1803870d-eb77-4cce-8b0e-637fe5001cee" providerId="ADAL" clId="{06B224E4-631B-42DE-8322-B8257142012F}" dt="2018-11-14T04:23:26.996" v="465" actId="20577"/>
          <ac:spMkLst>
            <pc:docMk/>
            <pc:sldMk cId="3658709184" sldId="327"/>
            <ac:spMk id="2" creationId="{619D5CB6-EAA5-41E9-8997-13925E26C303}"/>
          </ac:spMkLst>
        </pc:spChg>
        <pc:spChg chg="mod">
          <ac:chgData name="Satterla, John" userId="1803870d-eb77-4cce-8b0e-637fe5001cee" providerId="ADAL" clId="{06B224E4-631B-42DE-8322-B8257142012F}" dt="2018-11-14T04:23:20.314" v="464" actId="403"/>
          <ac:spMkLst>
            <pc:docMk/>
            <pc:sldMk cId="3658709184" sldId="327"/>
            <ac:spMk id="6" creationId="{55CC1DFF-E19D-4BD0-B6E7-76D0B41EC217}"/>
          </ac:spMkLst>
        </pc:spChg>
      </pc:sldChg>
      <pc:sldChg chg="modSp">
        <pc:chgData name="Satterla, John" userId="1803870d-eb77-4cce-8b0e-637fe5001cee" providerId="ADAL" clId="{06B224E4-631B-42DE-8322-B8257142012F}" dt="2018-11-14T04:21:39.669" v="404" actId="20577"/>
        <pc:sldMkLst>
          <pc:docMk/>
          <pc:sldMk cId="3844278510" sldId="331"/>
        </pc:sldMkLst>
        <pc:spChg chg="mod">
          <ac:chgData name="Satterla, John" userId="1803870d-eb77-4cce-8b0e-637fe5001cee" providerId="ADAL" clId="{06B224E4-631B-42DE-8322-B8257142012F}" dt="2018-11-14T04:21:39.669" v="404" actId="20577"/>
          <ac:spMkLst>
            <pc:docMk/>
            <pc:sldMk cId="3844278510" sldId="331"/>
            <ac:spMk id="4" creationId="{7DCB4949-6705-499E-9B73-E6CFB4688EAE}"/>
          </ac:spMkLst>
        </pc:spChg>
      </pc:sldChg>
      <pc:sldChg chg="modSp">
        <pc:chgData name="Satterla, John" userId="1803870d-eb77-4cce-8b0e-637fe5001cee" providerId="ADAL" clId="{06B224E4-631B-42DE-8322-B8257142012F}" dt="2018-11-14T04:21:55.729" v="432" actId="20577"/>
        <pc:sldMkLst>
          <pc:docMk/>
          <pc:sldMk cId="2969319438" sldId="332"/>
        </pc:sldMkLst>
        <pc:spChg chg="mod">
          <ac:chgData name="Satterla, John" userId="1803870d-eb77-4cce-8b0e-637fe5001cee" providerId="ADAL" clId="{06B224E4-631B-42DE-8322-B8257142012F}" dt="2018-11-14T04:21:55.729" v="432" actId="20577"/>
          <ac:spMkLst>
            <pc:docMk/>
            <pc:sldMk cId="2969319438" sldId="332"/>
            <ac:spMk id="4" creationId="{7DCB4949-6705-499E-9B73-E6CFB4688EAE}"/>
          </ac:spMkLst>
        </pc:spChg>
      </pc:sldChg>
      <pc:sldChg chg="modSp">
        <pc:chgData name="Satterla, John" userId="1803870d-eb77-4cce-8b0e-637fe5001cee" providerId="ADAL" clId="{06B224E4-631B-42DE-8322-B8257142012F}" dt="2018-11-14T04:22:04.106" v="446" actId="20577"/>
        <pc:sldMkLst>
          <pc:docMk/>
          <pc:sldMk cId="53677319" sldId="333"/>
        </pc:sldMkLst>
        <pc:spChg chg="mod">
          <ac:chgData name="Satterla, John" userId="1803870d-eb77-4cce-8b0e-637fe5001cee" providerId="ADAL" clId="{06B224E4-631B-42DE-8322-B8257142012F}" dt="2018-11-14T04:22:04.106" v="446" actId="20577"/>
          <ac:spMkLst>
            <pc:docMk/>
            <pc:sldMk cId="53677319" sldId="333"/>
            <ac:spMk id="4" creationId="{7DCB4949-6705-499E-9B73-E6CFB4688EAE}"/>
          </ac:spMkLst>
        </pc:spChg>
      </pc:sldChg>
      <pc:sldChg chg="modSp">
        <pc:chgData name="Satterla, John" userId="1803870d-eb77-4cce-8b0e-637fe5001cee" providerId="ADAL" clId="{06B224E4-631B-42DE-8322-B8257142012F}" dt="2018-11-14T04:21:48.379" v="418" actId="20577"/>
        <pc:sldMkLst>
          <pc:docMk/>
          <pc:sldMk cId="1079659681" sldId="334"/>
        </pc:sldMkLst>
        <pc:spChg chg="mod">
          <ac:chgData name="Satterla, John" userId="1803870d-eb77-4cce-8b0e-637fe5001cee" providerId="ADAL" clId="{06B224E4-631B-42DE-8322-B8257142012F}" dt="2018-11-14T04:21:48.379" v="418" actId="20577"/>
          <ac:spMkLst>
            <pc:docMk/>
            <pc:sldMk cId="1079659681" sldId="334"/>
            <ac:spMk id="4" creationId="{7DCB4949-6705-499E-9B73-E6CFB4688EAE}"/>
          </ac:spMkLst>
        </pc:spChg>
      </pc:sldChg>
      <pc:sldChg chg="modSp">
        <pc:chgData name="Satterla, John" userId="1803870d-eb77-4cce-8b0e-637fe5001cee" providerId="ADAL" clId="{06B224E4-631B-42DE-8322-B8257142012F}" dt="2018-11-14T04:22:12.337" v="460" actId="20577"/>
        <pc:sldMkLst>
          <pc:docMk/>
          <pc:sldMk cId="3701683810" sldId="335"/>
        </pc:sldMkLst>
        <pc:spChg chg="mod">
          <ac:chgData name="Satterla, John" userId="1803870d-eb77-4cce-8b0e-637fe5001cee" providerId="ADAL" clId="{06B224E4-631B-42DE-8322-B8257142012F}" dt="2018-11-14T04:22:12.337" v="460" actId="20577"/>
          <ac:spMkLst>
            <pc:docMk/>
            <pc:sldMk cId="3701683810" sldId="335"/>
            <ac:spMk id="4" creationId="{7DCB4949-6705-499E-9B73-E6CFB4688EAE}"/>
          </ac:spMkLst>
        </pc:spChg>
      </pc:sldChg>
      <pc:sldChg chg="modSp">
        <pc:chgData name="Satterla, John" userId="1803870d-eb77-4cce-8b0e-637fe5001cee" providerId="ADAL" clId="{06B224E4-631B-42DE-8322-B8257142012F}" dt="2018-11-14T04:23:13.231" v="462" actId="403"/>
        <pc:sldMkLst>
          <pc:docMk/>
          <pc:sldMk cId="3320203992" sldId="336"/>
        </pc:sldMkLst>
        <pc:spChg chg="mod">
          <ac:chgData name="Satterla, John" userId="1803870d-eb77-4cce-8b0e-637fe5001cee" providerId="ADAL" clId="{06B224E4-631B-42DE-8322-B8257142012F}" dt="2018-11-14T04:23:13.231" v="462" actId="403"/>
          <ac:spMkLst>
            <pc:docMk/>
            <pc:sldMk cId="3320203992" sldId="336"/>
            <ac:spMk id="7" creationId="{7BF715F3-A208-4634-98C4-E5BD199AF058}"/>
          </ac:spMkLst>
        </pc:spChg>
      </pc:sldChg>
      <pc:sldChg chg="addSp delSp modSp add modAnim">
        <pc:chgData name="Satterla, John" userId="1803870d-eb77-4cce-8b0e-637fe5001cee" providerId="ADAL" clId="{06B224E4-631B-42DE-8322-B8257142012F}" dt="2018-11-14T04:33:19.007" v="592" actId="14100"/>
        <pc:sldMkLst>
          <pc:docMk/>
          <pc:sldMk cId="2153120230" sldId="351"/>
        </pc:sldMkLst>
        <pc:spChg chg="mod">
          <ac:chgData name="Satterla, John" userId="1803870d-eb77-4cce-8b0e-637fe5001cee" providerId="ADAL" clId="{06B224E4-631B-42DE-8322-B8257142012F}" dt="2018-11-14T04:20:50.066" v="382" actId="1035"/>
          <ac:spMkLst>
            <pc:docMk/>
            <pc:sldMk cId="2153120230" sldId="351"/>
            <ac:spMk id="2" creationId="{619D5CB6-EAA5-41E9-8997-13925E26C303}"/>
          </ac:spMkLst>
        </pc:spChg>
        <pc:spChg chg="mod">
          <ac:chgData name="Satterla, John" userId="1803870d-eb77-4cce-8b0e-637fe5001cee" providerId="ADAL" clId="{06B224E4-631B-42DE-8322-B8257142012F}" dt="2018-11-14T04:21:23.281" v="390" actId="1076"/>
          <ac:spMkLst>
            <pc:docMk/>
            <pc:sldMk cId="2153120230" sldId="351"/>
            <ac:spMk id="4" creationId="{B4B98CF2-FF6A-4E96-B29E-1D25578F185E}"/>
          </ac:spMkLst>
        </pc:spChg>
        <pc:spChg chg="add del mod">
          <ac:chgData name="Satterla, John" userId="1803870d-eb77-4cce-8b0e-637fe5001cee" providerId="ADAL" clId="{06B224E4-631B-42DE-8322-B8257142012F}" dt="2018-11-14T04:19:51.028" v="350" actId="478"/>
          <ac:spMkLst>
            <pc:docMk/>
            <pc:sldMk cId="2153120230" sldId="351"/>
            <ac:spMk id="6" creationId="{3D9E736D-A32C-4A8E-891D-A9A381A878B2}"/>
          </ac:spMkLst>
        </pc:spChg>
        <pc:spChg chg="del mod">
          <ac:chgData name="Satterla, John" userId="1803870d-eb77-4cce-8b0e-637fe5001cee" providerId="ADAL" clId="{06B224E4-631B-42DE-8322-B8257142012F}" dt="2018-11-14T04:19:48.513" v="349" actId="478"/>
          <ac:spMkLst>
            <pc:docMk/>
            <pc:sldMk cId="2153120230" sldId="351"/>
            <ac:spMk id="7" creationId="{7BF715F3-A208-4634-98C4-E5BD199AF058}"/>
          </ac:spMkLst>
        </pc:spChg>
        <pc:spChg chg="add mod">
          <ac:chgData name="Satterla, John" userId="1803870d-eb77-4cce-8b0e-637fe5001cee" providerId="ADAL" clId="{06B224E4-631B-42DE-8322-B8257142012F}" dt="2018-11-14T04:31:56.386" v="568" actId="1582"/>
          <ac:spMkLst>
            <pc:docMk/>
            <pc:sldMk cId="2153120230" sldId="351"/>
            <ac:spMk id="9" creationId="{0BCB0977-EE9B-4146-8F36-2672602B3E24}"/>
          </ac:spMkLst>
        </pc:spChg>
        <pc:spChg chg="add mod">
          <ac:chgData name="Satterla, John" userId="1803870d-eb77-4cce-8b0e-637fe5001cee" providerId="ADAL" clId="{06B224E4-631B-42DE-8322-B8257142012F}" dt="2018-11-14T04:32:21.560" v="575" actId="14100"/>
          <ac:spMkLst>
            <pc:docMk/>
            <pc:sldMk cId="2153120230" sldId="351"/>
            <ac:spMk id="10" creationId="{AD41807A-4C52-44E4-8603-41FB87990D30}"/>
          </ac:spMkLst>
        </pc:spChg>
        <pc:spChg chg="add mod">
          <ac:chgData name="Satterla, John" userId="1803870d-eb77-4cce-8b0e-637fe5001cee" providerId="ADAL" clId="{06B224E4-631B-42DE-8322-B8257142012F}" dt="2018-11-14T04:33:19.007" v="592" actId="14100"/>
          <ac:spMkLst>
            <pc:docMk/>
            <pc:sldMk cId="2153120230" sldId="351"/>
            <ac:spMk id="11" creationId="{38C6ACC9-B2A2-4941-B577-0C5B46F0501C}"/>
          </ac:spMkLst>
        </pc:spChg>
        <pc:spChg chg="add mod">
          <ac:chgData name="Satterla, John" userId="1803870d-eb77-4cce-8b0e-637fe5001cee" providerId="ADAL" clId="{06B224E4-631B-42DE-8322-B8257142012F}" dt="2018-11-14T04:33:06.930" v="590" actId="14100"/>
          <ac:spMkLst>
            <pc:docMk/>
            <pc:sldMk cId="2153120230" sldId="351"/>
            <ac:spMk id="12" creationId="{FA416118-45FE-46DD-B1DF-F029FBA4F756}"/>
          </ac:spMkLst>
        </pc:spChg>
        <pc:spChg chg="add mod">
          <ac:chgData name="Satterla, John" userId="1803870d-eb77-4cce-8b0e-637fe5001cee" providerId="ADAL" clId="{06B224E4-631B-42DE-8322-B8257142012F}" dt="2018-11-14T04:33:03.235" v="589" actId="14100"/>
          <ac:spMkLst>
            <pc:docMk/>
            <pc:sldMk cId="2153120230" sldId="351"/>
            <ac:spMk id="14" creationId="{B91F16E8-84E3-4E00-AE4A-7F6F7B2BF0BD}"/>
          </ac:spMkLst>
        </pc:spChg>
        <pc:picChg chg="add mod">
          <ac:chgData name="Satterla, John" userId="1803870d-eb77-4cce-8b0e-637fe5001cee" providerId="ADAL" clId="{06B224E4-631B-42DE-8322-B8257142012F}" dt="2018-11-14T04:21:15.078" v="387" actId="1076"/>
          <ac:picMkLst>
            <pc:docMk/>
            <pc:sldMk cId="2153120230" sldId="351"/>
            <ac:picMk id="3" creationId="{81CFE01D-A44F-4585-93DE-0C1AC9B08231}"/>
          </ac:picMkLst>
        </pc:picChg>
        <pc:picChg chg="add mod">
          <ac:chgData name="Satterla, John" userId="1803870d-eb77-4cce-8b0e-637fe5001cee" providerId="ADAL" clId="{06B224E4-631B-42DE-8322-B8257142012F}" dt="2018-11-14T04:32:39.301" v="583" actId="1076"/>
          <ac:picMkLst>
            <pc:docMk/>
            <pc:sldMk cId="2153120230" sldId="351"/>
            <ac:picMk id="8" creationId="{C2961A66-5942-40F2-8421-712D34B86CF3}"/>
          </ac:picMkLst>
        </pc:picChg>
        <pc:picChg chg="add del">
          <ac:chgData name="Satterla, John" userId="1803870d-eb77-4cce-8b0e-637fe5001cee" providerId="ADAL" clId="{06B224E4-631B-42DE-8322-B8257142012F}" dt="2018-11-14T04:32:42.544" v="585"/>
          <ac:picMkLst>
            <pc:docMk/>
            <pc:sldMk cId="2153120230" sldId="351"/>
            <ac:picMk id="13" creationId="{A9A721BA-DB1D-4DCA-B1A8-D0513ECB545F}"/>
          </ac:picMkLst>
        </pc:picChg>
      </pc:sldChg>
      <pc:sldChg chg="addSp delSp modSp add">
        <pc:chgData name="Satterla, John" userId="1803870d-eb77-4cce-8b0e-637fe5001cee" providerId="ADAL" clId="{06B224E4-631B-42DE-8322-B8257142012F}" dt="2018-11-14T04:31:24.230" v="564" actId="1076"/>
        <pc:sldMkLst>
          <pc:docMk/>
          <pc:sldMk cId="1036617163" sldId="352"/>
        </pc:sldMkLst>
        <pc:spChg chg="mod">
          <ac:chgData name="Satterla, John" userId="1803870d-eb77-4cce-8b0e-637fe5001cee" providerId="ADAL" clId="{06B224E4-631B-42DE-8322-B8257142012F}" dt="2018-11-14T04:30:24.097" v="560" actId="20577"/>
          <ac:spMkLst>
            <pc:docMk/>
            <pc:sldMk cId="1036617163" sldId="352"/>
            <ac:spMk id="2" creationId="{619D5CB6-EAA5-41E9-8997-13925E26C303}"/>
          </ac:spMkLst>
        </pc:spChg>
        <pc:picChg chg="del">
          <ac:chgData name="Satterla, John" userId="1803870d-eb77-4cce-8b0e-637fe5001cee" providerId="ADAL" clId="{06B224E4-631B-42DE-8322-B8257142012F}" dt="2018-11-14T04:29:58.305" v="467" actId="478"/>
          <ac:picMkLst>
            <pc:docMk/>
            <pc:sldMk cId="1036617163" sldId="352"/>
            <ac:picMk id="3" creationId="{81CFE01D-A44F-4585-93DE-0C1AC9B08231}"/>
          </ac:picMkLst>
        </pc:picChg>
        <pc:picChg chg="add mod">
          <ac:chgData name="Satterla, John" userId="1803870d-eb77-4cce-8b0e-637fe5001cee" providerId="ADAL" clId="{06B224E4-631B-42DE-8322-B8257142012F}" dt="2018-11-14T04:31:24.230" v="564" actId="1076"/>
          <ac:picMkLst>
            <pc:docMk/>
            <pc:sldMk cId="1036617163" sldId="352"/>
            <ac:picMk id="5" creationId="{890C9758-2BC8-49BC-9857-06A0DE43B429}"/>
          </ac:picMkLst>
        </pc:picChg>
        <pc:picChg chg="del">
          <ac:chgData name="Satterla, John" userId="1803870d-eb77-4cce-8b0e-637fe5001cee" providerId="ADAL" clId="{06B224E4-631B-42DE-8322-B8257142012F}" dt="2018-11-14T04:29:59.047" v="468" actId="478"/>
          <ac:picMkLst>
            <pc:docMk/>
            <pc:sldMk cId="1036617163" sldId="352"/>
            <ac:picMk id="8" creationId="{C2961A66-5942-40F2-8421-712D34B86CF3}"/>
          </ac:picMkLst>
        </pc:picChg>
      </pc:sldChg>
      <pc:sldChg chg="addSp modSp add">
        <pc:chgData name="Satterla, John" userId="1803870d-eb77-4cce-8b0e-637fe5001cee" providerId="ADAL" clId="{06B224E4-631B-42DE-8322-B8257142012F}" dt="2018-11-14T06:09:16.179" v="1023" actId="1076"/>
        <pc:sldMkLst>
          <pc:docMk/>
          <pc:sldMk cId="2596930876" sldId="353"/>
        </pc:sldMkLst>
        <pc:spChg chg="add mod">
          <ac:chgData name="Satterla, John" userId="1803870d-eb77-4cce-8b0e-637fe5001cee" providerId="ADAL" clId="{06B224E4-631B-42DE-8322-B8257142012F}" dt="2018-11-14T06:08:37.455" v="959" actId="1076"/>
          <ac:spMkLst>
            <pc:docMk/>
            <pc:sldMk cId="2596930876" sldId="353"/>
            <ac:spMk id="5" creationId="{5D2DDC24-5156-498F-93F1-626D419B6E11}"/>
          </ac:spMkLst>
        </pc:spChg>
        <pc:spChg chg="mod">
          <ac:chgData name="Satterla, John" userId="1803870d-eb77-4cce-8b0e-637fe5001cee" providerId="ADAL" clId="{06B224E4-631B-42DE-8322-B8257142012F}" dt="2018-11-14T04:34:03.658" v="723" actId="20577"/>
          <ac:spMkLst>
            <pc:docMk/>
            <pc:sldMk cId="2596930876" sldId="353"/>
            <ac:spMk id="6" creationId="{55CC1DFF-E19D-4BD0-B6E7-76D0B41EC217}"/>
          </ac:spMkLst>
        </pc:spChg>
        <pc:spChg chg="add mod">
          <ac:chgData name="Satterla, John" userId="1803870d-eb77-4cce-8b0e-637fe5001cee" providerId="ADAL" clId="{06B224E4-631B-42DE-8322-B8257142012F}" dt="2018-11-14T06:09:12.537" v="1022" actId="20577"/>
          <ac:spMkLst>
            <pc:docMk/>
            <pc:sldMk cId="2596930876" sldId="353"/>
            <ac:spMk id="8" creationId="{ADC17893-775A-4E4A-847C-0B706B71F92F}"/>
          </ac:spMkLst>
        </pc:spChg>
        <pc:picChg chg="add mod">
          <ac:chgData name="Satterla, John" userId="1803870d-eb77-4cce-8b0e-637fe5001cee" providerId="ADAL" clId="{06B224E4-631B-42DE-8322-B8257142012F}" dt="2018-11-14T06:08:34.326" v="958" actId="1076"/>
          <ac:picMkLst>
            <pc:docMk/>
            <pc:sldMk cId="2596930876" sldId="353"/>
            <ac:picMk id="3" creationId="{B2FB2BD5-CEF4-4D0C-84D6-3A08D704BFE3}"/>
          </ac:picMkLst>
        </pc:picChg>
        <pc:picChg chg="add mod">
          <ac:chgData name="Satterla, John" userId="1803870d-eb77-4cce-8b0e-637fe5001cee" providerId="ADAL" clId="{06B224E4-631B-42DE-8322-B8257142012F}" dt="2018-11-14T06:09:16.179" v="1023" actId="1076"/>
          <ac:picMkLst>
            <pc:docMk/>
            <pc:sldMk cId="2596930876" sldId="353"/>
            <ac:picMk id="7" creationId="{512A8859-7AC4-440F-93C1-CAA8EB59ADE2}"/>
          </ac:picMkLst>
        </pc:picChg>
      </pc:sldChg>
      <pc:sldChg chg="add del">
        <pc:chgData name="Satterla, John" userId="1803870d-eb77-4cce-8b0e-637fe5001cee" providerId="ADAL" clId="{06B224E4-631B-42DE-8322-B8257142012F}" dt="2018-11-14T06:09:55.732" v="1025" actId="2696"/>
        <pc:sldMkLst>
          <pc:docMk/>
          <pc:sldMk cId="1755931010" sldId="354"/>
        </pc:sldMkLst>
      </pc:sldChg>
    </pc:docChg>
  </pc:docChgLst>
  <pc:docChgLst>
    <pc:chgData name="McClung, Zarka" userId="S::zarka.mcclung@ttu.edu::a7256411-3527-4684-8d99-fca6f9fffdc8" providerId="AD" clId="Web-{E9429ED4-2E9A-43FE-AC61-6A1A402180D4}"/>
    <pc:docChg chg="addSld delSld modSld">
      <pc:chgData name="McClung, Zarka" userId="S::zarka.mcclung@ttu.edu::a7256411-3527-4684-8d99-fca6f9fffdc8" providerId="AD" clId="Web-{E9429ED4-2E9A-43FE-AC61-6A1A402180D4}" dt="2018-11-14T05:43:56.559" v="1036" actId="20577"/>
      <pc:docMkLst>
        <pc:docMk/>
      </pc:docMkLst>
      <pc:sldChg chg="addSp delSp modSp">
        <pc:chgData name="McClung, Zarka" userId="S::zarka.mcclung@ttu.edu::a7256411-3527-4684-8d99-fca6f9fffdc8" providerId="AD" clId="Web-{E9429ED4-2E9A-43FE-AC61-6A1A402180D4}" dt="2018-11-14T05:08:19.736" v="956" actId="1076"/>
        <pc:sldMkLst>
          <pc:docMk/>
          <pc:sldMk cId="1837949018" sldId="258"/>
        </pc:sldMkLst>
        <pc:spChg chg="mod">
          <ac:chgData name="McClung, Zarka" userId="S::zarka.mcclung@ttu.edu::a7256411-3527-4684-8d99-fca6f9fffdc8" providerId="AD" clId="Web-{E9429ED4-2E9A-43FE-AC61-6A1A402180D4}" dt="2018-11-14T05:07:58.111" v="952" actId="20577"/>
          <ac:spMkLst>
            <pc:docMk/>
            <pc:sldMk cId="1837949018" sldId="258"/>
            <ac:spMk id="6" creationId="{79694407-E003-4178-A30F-A1AD9959B44E}"/>
          </ac:spMkLst>
        </pc:spChg>
        <pc:spChg chg="del">
          <ac:chgData name="McClung, Zarka" userId="S::zarka.mcclung@ttu.edu::a7256411-3527-4684-8d99-fca6f9fffdc8" providerId="AD" clId="Web-{E9429ED4-2E9A-43FE-AC61-6A1A402180D4}" dt="2018-11-14T05:08:09.455" v="954"/>
          <ac:spMkLst>
            <pc:docMk/>
            <pc:sldMk cId="1837949018" sldId="258"/>
            <ac:spMk id="23" creationId="{D39F4936-F5C7-49FB-B448-1C43FD4656E9}"/>
          </ac:spMkLst>
        </pc:spChg>
        <pc:picChg chg="add mod">
          <ac:chgData name="McClung, Zarka" userId="S::zarka.mcclung@ttu.edu::a7256411-3527-4684-8d99-fca6f9fffdc8" providerId="AD" clId="Web-{E9429ED4-2E9A-43FE-AC61-6A1A402180D4}" dt="2018-11-14T05:08:19.736" v="956" actId="1076"/>
          <ac:picMkLst>
            <pc:docMk/>
            <pc:sldMk cId="1837949018" sldId="258"/>
            <ac:picMk id="25" creationId="{4D03A701-79AD-42DD-A86F-1AEA0C54B826}"/>
          </ac:picMkLst>
        </pc:picChg>
      </pc:sldChg>
      <pc:sldChg chg="modSp">
        <pc:chgData name="McClung, Zarka" userId="S::zarka.mcclung@ttu.edu::a7256411-3527-4684-8d99-fca6f9fffdc8" providerId="AD" clId="Web-{E9429ED4-2E9A-43FE-AC61-6A1A402180D4}" dt="2018-11-14T05:20:21.419" v="1011" actId="20577"/>
        <pc:sldMkLst>
          <pc:docMk/>
          <pc:sldMk cId="1773129042" sldId="264"/>
        </pc:sldMkLst>
        <pc:spChg chg="mod">
          <ac:chgData name="McClung, Zarka" userId="S::zarka.mcclung@ttu.edu::a7256411-3527-4684-8d99-fca6f9fffdc8" providerId="AD" clId="Web-{E9429ED4-2E9A-43FE-AC61-6A1A402180D4}" dt="2018-11-14T05:20:21.419" v="1011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delSp add del">
        <pc:chgData name="McClung, Zarka" userId="S::zarka.mcclung@ttu.edu::a7256411-3527-4684-8d99-fca6f9fffdc8" providerId="AD" clId="Web-{E9429ED4-2E9A-43FE-AC61-6A1A402180D4}" dt="2018-11-14T05:06:51.642" v="933"/>
        <pc:sldMkLst>
          <pc:docMk/>
          <pc:sldMk cId="2051374978" sldId="274"/>
        </pc:sldMkLst>
        <pc:spChg chg="del">
          <ac:chgData name="McClung, Zarka" userId="S::zarka.mcclung@ttu.edu::a7256411-3527-4684-8d99-fca6f9fffdc8" providerId="AD" clId="Web-{E9429ED4-2E9A-43FE-AC61-6A1A402180D4}" dt="2018-11-14T05:03:26.481" v="823"/>
          <ac:spMkLst>
            <pc:docMk/>
            <pc:sldMk cId="2051374978" sldId="274"/>
            <ac:spMk id="3" creationId="{A90C9C63-3C67-4DBB-8027-5FBFD8D5F75F}"/>
          </ac:spMkLst>
        </pc:spChg>
      </pc:sldChg>
      <pc:sldChg chg="modSp">
        <pc:chgData name="McClung, Zarka" userId="S::zarka.mcclung@ttu.edu::a7256411-3527-4684-8d99-fca6f9fffdc8" providerId="AD" clId="Web-{E9429ED4-2E9A-43FE-AC61-6A1A402180D4}" dt="2018-11-14T05:05:47.720" v="931" actId="20577"/>
        <pc:sldMkLst>
          <pc:docMk/>
          <pc:sldMk cId="1220938954" sldId="275"/>
        </pc:sldMkLst>
        <pc:spChg chg="mod">
          <ac:chgData name="McClung, Zarka" userId="S::zarka.mcclung@ttu.edu::a7256411-3527-4684-8d99-fca6f9fffdc8" providerId="AD" clId="Web-{E9429ED4-2E9A-43FE-AC61-6A1A402180D4}" dt="2018-11-14T05:05:47.720" v="931" actId="20577"/>
          <ac:spMkLst>
            <pc:docMk/>
            <pc:sldMk cId="1220938954" sldId="275"/>
            <ac:spMk id="6" creationId="{7A5FF517-5D4B-4759-8BBF-CEB1DC25079A}"/>
          </ac:spMkLst>
        </pc:spChg>
      </pc:sldChg>
      <pc:sldChg chg="del">
        <pc:chgData name="McClung, Zarka" userId="S::zarka.mcclung@ttu.edu::a7256411-3527-4684-8d99-fca6f9fffdc8" providerId="AD" clId="Web-{E9429ED4-2E9A-43FE-AC61-6A1A402180D4}" dt="2018-11-14T04:55:46.850" v="731"/>
        <pc:sldMkLst>
          <pc:docMk/>
          <pc:sldMk cId="717134356" sldId="314"/>
        </pc:sldMkLst>
      </pc:sldChg>
      <pc:sldChg chg="modSp">
        <pc:chgData name="McClung, Zarka" userId="S::zarka.mcclung@ttu.edu::a7256411-3527-4684-8d99-fca6f9fffdc8" providerId="AD" clId="Web-{E9429ED4-2E9A-43FE-AC61-6A1A402180D4}" dt="2018-11-14T03:01:46.257" v="6" actId="1076"/>
        <pc:sldMkLst>
          <pc:docMk/>
          <pc:sldMk cId="3844278510" sldId="331"/>
        </pc:sldMkLst>
        <pc:spChg chg="mod">
          <ac:chgData name="McClung, Zarka" userId="S::zarka.mcclung@ttu.edu::a7256411-3527-4684-8d99-fca6f9fffdc8" providerId="AD" clId="Web-{E9429ED4-2E9A-43FE-AC61-6A1A402180D4}" dt="2018-11-14T03:01:46.257" v="6" actId="1076"/>
          <ac:spMkLst>
            <pc:docMk/>
            <pc:sldMk cId="3844278510" sldId="331"/>
            <ac:spMk id="2" creationId="{7BF1D810-BEEF-439E-A3D2-144C2CF2A953}"/>
          </ac:spMkLst>
        </pc:spChg>
        <pc:picChg chg="mod">
          <ac:chgData name="McClung, Zarka" userId="S::zarka.mcclung@ttu.edu::a7256411-3527-4684-8d99-fca6f9fffdc8" providerId="AD" clId="Web-{E9429ED4-2E9A-43FE-AC61-6A1A402180D4}" dt="2018-11-14T03:01:45.194" v="5" actId="14100"/>
          <ac:picMkLst>
            <pc:docMk/>
            <pc:sldMk cId="3844278510" sldId="331"/>
            <ac:picMk id="3" creationId="{8EE0BE60-DE8D-4BD3-83EF-A9735E286199}"/>
          </ac:picMkLst>
        </pc:picChg>
      </pc:sldChg>
      <pc:sldChg chg="addSp delSp modSp add replId addAnim modAnim">
        <pc:chgData name="McClung, Zarka" userId="S::zarka.mcclung@ttu.edu::a7256411-3527-4684-8d99-fca6f9fffdc8" providerId="AD" clId="Web-{E9429ED4-2E9A-43FE-AC61-6A1A402180D4}" dt="2018-11-14T05:40:08.838" v="1025" actId="20577"/>
        <pc:sldMkLst>
          <pc:docMk/>
          <pc:sldMk cId="2910008350" sldId="341"/>
        </pc:sldMkLst>
        <pc:spChg chg="del">
          <ac:chgData name="McClung, Zarka" userId="S::zarka.mcclung@ttu.edu::a7256411-3527-4684-8d99-fca6f9fffdc8" providerId="AD" clId="Web-{E9429ED4-2E9A-43FE-AC61-6A1A402180D4}" dt="2018-11-14T03:21:01.713" v="11"/>
          <ac:spMkLst>
            <pc:docMk/>
            <pc:sldMk cId="2910008350" sldId="341"/>
            <ac:spMk id="2" creationId="{E33E8051-0347-4ED6-A826-B8E673690B99}"/>
          </ac:spMkLst>
        </pc:spChg>
        <pc:spChg chg="del">
          <ac:chgData name="McClung, Zarka" userId="S::zarka.mcclung@ttu.edu::a7256411-3527-4684-8d99-fca6f9fffdc8" providerId="AD" clId="Web-{E9429ED4-2E9A-43FE-AC61-6A1A402180D4}" dt="2018-11-14T03:21:01.698" v="10"/>
          <ac:spMkLst>
            <pc:docMk/>
            <pc:sldMk cId="2910008350" sldId="341"/>
            <ac:spMk id="3" creationId="{A90C9C63-3C67-4DBB-8027-5FBFD8D5F75F}"/>
          </ac:spMkLst>
        </pc:spChg>
        <pc:spChg chg="del">
          <ac:chgData name="McClung, Zarka" userId="S::zarka.mcclung@ttu.edu::a7256411-3527-4684-8d99-fca6f9fffdc8" providerId="AD" clId="Web-{E9429ED4-2E9A-43FE-AC61-6A1A402180D4}" dt="2018-11-14T03:21:01.682" v="9"/>
          <ac:spMkLst>
            <pc:docMk/>
            <pc:sldMk cId="2910008350" sldId="341"/>
            <ac:spMk id="6" creationId="{C05B6E42-5535-4AC4-8324-9BD1C5F90C76}"/>
          </ac:spMkLst>
        </pc:spChg>
        <pc:spChg chg="del">
          <ac:chgData name="McClung, Zarka" userId="S::zarka.mcclung@ttu.edu::a7256411-3527-4684-8d99-fca6f9fffdc8" providerId="AD" clId="Web-{E9429ED4-2E9A-43FE-AC61-6A1A402180D4}" dt="2018-11-14T03:21:01.682" v="8"/>
          <ac:spMkLst>
            <pc:docMk/>
            <pc:sldMk cId="2910008350" sldId="341"/>
            <ac:spMk id="7" creationId="{409D9F11-55E8-44E6-A37D-7E9833D08F6F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3:21:38.276" v="32" actId="1076"/>
          <ac:spMkLst>
            <pc:docMk/>
            <pc:sldMk cId="2910008350" sldId="341"/>
            <ac:spMk id="8" creationId="{33379A9F-8B57-4F51-BA0F-DE2C402C840F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3:27:20.577" v="348" actId="1076"/>
          <ac:spMkLst>
            <pc:docMk/>
            <pc:sldMk cId="2910008350" sldId="341"/>
            <ac:spMk id="11" creationId="{44D0AA6F-F069-4E3B-8D2A-3AB972C0E66B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5:40:08.838" v="1025" actId="20577"/>
          <ac:spMkLst>
            <pc:docMk/>
            <pc:sldMk cId="2910008350" sldId="341"/>
            <ac:spMk id="12" creationId="{5E886986-E802-41F0-9574-A82D5F042359}"/>
          </ac:spMkLst>
        </pc:spChg>
        <pc:picChg chg="add mod">
          <ac:chgData name="McClung, Zarka" userId="S::zarka.mcclung@ttu.edu::a7256411-3527-4684-8d99-fca6f9fffdc8" providerId="AD" clId="Web-{E9429ED4-2E9A-43FE-AC61-6A1A402180D4}" dt="2018-11-14T03:25:11.637" v="121" actId="14100"/>
          <ac:picMkLst>
            <pc:docMk/>
            <pc:sldMk cId="2910008350" sldId="341"/>
            <ac:picMk id="9" creationId="{86B03295-80C0-4A2D-9B45-9643806E1877}"/>
          </ac:picMkLst>
        </pc:picChg>
      </pc:sldChg>
      <pc:sldChg chg="addSp delSp modSp add replId addAnim">
        <pc:chgData name="McClung, Zarka" userId="S::zarka.mcclung@ttu.edu::a7256411-3527-4684-8d99-fca6f9fffdc8" providerId="AD" clId="Web-{E9429ED4-2E9A-43FE-AC61-6A1A402180D4}" dt="2018-11-14T05:43:06.152" v="1034" actId="20577"/>
        <pc:sldMkLst>
          <pc:docMk/>
          <pc:sldMk cId="3007093339" sldId="342"/>
        </pc:sldMkLst>
        <pc:spChg chg="add mod">
          <ac:chgData name="McClung, Zarka" userId="S::zarka.mcclung@ttu.edu::a7256411-3527-4684-8d99-fca6f9fffdc8" providerId="AD" clId="Web-{E9429ED4-2E9A-43FE-AC61-6A1A402180D4}" dt="2018-11-14T05:43:06.152" v="1034" actId="20577"/>
          <ac:spMkLst>
            <pc:docMk/>
            <pc:sldMk cId="3007093339" sldId="342"/>
            <ac:spMk id="2" creationId="{1CB1C77D-30EB-4924-A827-E13F3EB36B2A}"/>
          </ac:spMkLst>
        </pc:spChg>
        <pc:spChg chg="del">
          <ac:chgData name="McClung, Zarka" userId="S::zarka.mcclung@ttu.edu::a7256411-3527-4684-8d99-fca6f9fffdc8" providerId="AD" clId="Web-{E9429ED4-2E9A-43FE-AC61-6A1A402180D4}" dt="2018-11-14T03:29:21.295" v="351"/>
          <ac:spMkLst>
            <pc:docMk/>
            <pc:sldMk cId="3007093339" sldId="342"/>
            <ac:spMk id="2" creationId="{E33E8051-0347-4ED6-A826-B8E673690B99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3:46:54.062" v="411" actId="14100"/>
          <ac:spMkLst>
            <pc:docMk/>
            <pc:sldMk cId="3007093339" sldId="342"/>
            <ac:spMk id="5" creationId="{C57E19B9-4ABF-44E6-8BF2-C8792AE57CD2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5:41:23.777" v="1027" actId="1076"/>
          <ac:spMkLst>
            <pc:docMk/>
            <pc:sldMk cId="3007093339" sldId="342"/>
            <ac:spMk id="7" creationId="{1A1FD13C-64FA-4855-8294-8943D58FE74B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3:50:25.374" v="428" actId="1076"/>
          <ac:spMkLst>
            <pc:docMk/>
            <pc:sldMk cId="3007093339" sldId="342"/>
            <ac:spMk id="14" creationId="{9E13F2A0-620C-4FA1-90A8-0DE0E59A2E3E}"/>
          </ac:spMkLst>
        </pc:spChg>
        <pc:picChg chg="add del mod">
          <ac:chgData name="McClung, Zarka" userId="S::zarka.mcclung@ttu.edu::a7256411-3527-4684-8d99-fca6f9fffdc8" providerId="AD" clId="Web-{E9429ED4-2E9A-43FE-AC61-6A1A402180D4}" dt="2018-11-14T03:47:17.249" v="415"/>
          <ac:picMkLst>
            <pc:docMk/>
            <pc:sldMk cId="3007093339" sldId="342"/>
            <ac:picMk id="6" creationId="{BC45B587-A929-4EAA-B68B-59CD63B38D4D}"/>
          </ac:picMkLst>
        </pc:picChg>
        <pc:picChg chg="add mod">
          <ac:chgData name="McClung, Zarka" userId="S::zarka.mcclung@ttu.edu::a7256411-3527-4684-8d99-fca6f9fffdc8" providerId="AD" clId="Web-{E9429ED4-2E9A-43FE-AC61-6A1A402180D4}" dt="2018-11-14T04:56:03.318" v="732" actId="1076"/>
          <ac:picMkLst>
            <pc:docMk/>
            <pc:sldMk cId="3007093339" sldId="342"/>
            <ac:picMk id="8" creationId="{D4C06695-EFD1-458E-AE43-01F02532A6A1}"/>
          </ac:picMkLst>
        </pc:picChg>
        <pc:picChg chg="del">
          <ac:chgData name="McClung, Zarka" userId="S::zarka.mcclung@ttu.edu::a7256411-3527-4684-8d99-fca6f9fffdc8" providerId="AD" clId="Web-{E9429ED4-2E9A-43FE-AC61-6A1A402180D4}" dt="2018-11-14T03:29:21.264" v="350"/>
          <ac:picMkLst>
            <pc:docMk/>
            <pc:sldMk cId="3007093339" sldId="342"/>
            <ac:picMk id="10" creationId="{FBEECDBD-B351-403E-B2FF-376DEF7C76F2}"/>
          </ac:picMkLst>
        </pc:picChg>
        <pc:picChg chg="add mod">
          <ac:chgData name="McClung, Zarka" userId="S::zarka.mcclung@ttu.edu::a7256411-3527-4684-8d99-fca6f9fffdc8" providerId="AD" clId="Web-{E9429ED4-2E9A-43FE-AC61-6A1A402180D4}" dt="2018-11-14T03:50:25.374" v="429" actId="1076"/>
          <ac:picMkLst>
            <pc:docMk/>
            <pc:sldMk cId="3007093339" sldId="342"/>
            <ac:picMk id="11" creationId="{C7008A64-72EB-4264-96C3-2C8580155A2D}"/>
          </ac:picMkLst>
        </pc:picChg>
      </pc:sldChg>
      <pc:sldChg chg="addSp delSp modSp add replId delAnim">
        <pc:chgData name="McClung, Zarka" userId="S::zarka.mcclung@ttu.edu::a7256411-3527-4684-8d99-fca6f9fffdc8" providerId="AD" clId="Web-{E9429ED4-2E9A-43FE-AC61-6A1A402180D4}" dt="2018-11-14T05:03:04.356" v="821" actId="20577"/>
        <pc:sldMkLst>
          <pc:docMk/>
          <pc:sldMk cId="3625857940" sldId="346"/>
        </pc:sldMkLst>
        <pc:spChg chg="add mod">
          <ac:chgData name="McClung, Zarka" userId="S::zarka.mcclung@ttu.edu::a7256411-3527-4684-8d99-fca6f9fffdc8" providerId="AD" clId="Web-{E9429ED4-2E9A-43FE-AC61-6A1A402180D4}" dt="2018-11-14T03:55:23.172" v="675" actId="1076"/>
          <ac:spMkLst>
            <pc:docMk/>
            <pc:sldMk cId="3625857940" sldId="346"/>
            <ac:spMk id="3" creationId="{2D0D40AF-C320-441B-BD00-E0A17695E8A4}"/>
          </ac:spMkLst>
        </pc:spChg>
        <pc:spChg chg="del">
          <ac:chgData name="McClung, Zarka" userId="S::zarka.mcclung@ttu.edu::a7256411-3527-4684-8d99-fca6f9fffdc8" providerId="AD" clId="Web-{E9429ED4-2E9A-43FE-AC61-6A1A402180D4}" dt="2018-11-14T03:50:35.249" v="434"/>
          <ac:spMkLst>
            <pc:docMk/>
            <pc:sldMk cId="3625857940" sldId="346"/>
            <ac:spMk id="5" creationId="{C57E19B9-4ABF-44E6-8BF2-C8792AE57CD2}"/>
          </ac:spMkLst>
        </pc:spChg>
        <pc:spChg chg="add del mod">
          <ac:chgData name="McClung, Zarka" userId="S::zarka.mcclung@ttu.edu::a7256411-3527-4684-8d99-fca6f9fffdc8" providerId="AD" clId="Web-{E9429ED4-2E9A-43FE-AC61-6A1A402180D4}" dt="2018-11-14T04:54:06.959" v="721"/>
          <ac:spMkLst>
            <pc:docMk/>
            <pc:sldMk cId="3625857940" sldId="346"/>
            <ac:spMk id="6" creationId="{7CCB6F58-A7B1-47D6-8D09-9F5A77B52496}"/>
          </ac:spMkLst>
        </pc:spChg>
        <pc:spChg chg="add del mod">
          <ac:chgData name="McClung, Zarka" userId="S::zarka.mcclung@ttu.edu::a7256411-3527-4684-8d99-fca6f9fffdc8" providerId="AD" clId="Web-{E9429ED4-2E9A-43FE-AC61-6A1A402180D4}" dt="2018-11-14T04:56:36.803" v="759"/>
          <ac:spMkLst>
            <pc:docMk/>
            <pc:sldMk cId="3625857940" sldId="346"/>
            <ac:spMk id="7" creationId="{2BB4B29A-1972-43B4-A452-6745A4BAEBBF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5:03:04.356" v="821" actId="20577"/>
          <ac:spMkLst>
            <pc:docMk/>
            <pc:sldMk cId="3625857940" sldId="346"/>
            <ac:spMk id="8" creationId="{8DD119CF-C653-48CC-BBE0-0C0640F7D825}"/>
          </ac:spMkLst>
        </pc:spChg>
        <pc:spChg chg="add mod">
          <ac:chgData name="McClung, Zarka" userId="S::zarka.mcclung@ttu.edu::a7256411-3527-4684-8d99-fca6f9fffdc8" providerId="AD" clId="Web-{E9429ED4-2E9A-43FE-AC61-6A1A402180D4}" dt="2018-11-14T05:00:34.117" v="784" actId="1076"/>
          <ac:spMkLst>
            <pc:docMk/>
            <pc:sldMk cId="3625857940" sldId="346"/>
            <ac:spMk id="12" creationId="{38C67136-C19A-4682-AF23-014E5BB2E153}"/>
          </ac:spMkLst>
        </pc:spChg>
        <pc:spChg chg="del">
          <ac:chgData name="McClung, Zarka" userId="S::zarka.mcclung@ttu.edu::a7256411-3527-4684-8d99-fca6f9fffdc8" providerId="AD" clId="Web-{E9429ED4-2E9A-43FE-AC61-6A1A402180D4}" dt="2018-11-14T03:50:35.218" v="431"/>
          <ac:spMkLst>
            <pc:docMk/>
            <pc:sldMk cId="3625857940" sldId="346"/>
            <ac:spMk id="14" creationId="{9E13F2A0-620C-4FA1-90A8-0DE0E59A2E3E}"/>
          </ac:spMkLst>
        </pc:spChg>
        <pc:picChg chg="add mod ord">
          <ac:chgData name="McClung, Zarka" userId="S::zarka.mcclung@ttu.edu::a7256411-3527-4684-8d99-fca6f9fffdc8" providerId="AD" clId="Web-{E9429ED4-2E9A-43FE-AC61-6A1A402180D4}" dt="2018-11-14T05:00:27.742" v="783"/>
          <ac:picMkLst>
            <pc:docMk/>
            <pc:sldMk cId="3625857940" sldId="346"/>
            <ac:picMk id="2" creationId="{7D761179-D4A1-440E-87FA-E166FD090159}"/>
          </ac:picMkLst>
        </pc:picChg>
        <pc:picChg chg="del">
          <ac:chgData name="McClung, Zarka" userId="S::zarka.mcclung@ttu.edu::a7256411-3527-4684-8d99-fca6f9fffdc8" providerId="AD" clId="Web-{E9429ED4-2E9A-43FE-AC61-6A1A402180D4}" dt="2018-11-14T03:50:35.218" v="433"/>
          <ac:picMkLst>
            <pc:docMk/>
            <pc:sldMk cId="3625857940" sldId="346"/>
            <ac:picMk id="8" creationId="{D4C06695-EFD1-458E-AE43-01F02532A6A1}"/>
          </ac:picMkLst>
        </pc:picChg>
        <pc:picChg chg="del">
          <ac:chgData name="McClung, Zarka" userId="S::zarka.mcclung@ttu.edu::a7256411-3527-4684-8d99-fca6f9fffdc8" providerId="AD" clId="Web-{E9429ED4-2E9A-43FE-AC61-6A1A402180D4}" dt="2018-11-14T03:50:35.218" v="432"/>
          <ac:picMkLst>
            <pc:docMk/>
            <pc:sldMk cId="3625857940" sldId="346"/>
            <ac:picMk id="11" creationId="{C7008A64-72EB-4264-96C3-2C8580155A2D}"/>
          </ac:picMkLst>
        </pc:picChg>
      </pc:sldChg>
    </pc:docChg>
  </pc:docChgLst>
  <pc:docChgLst>
    <pc:chgData name="McClung, Zarka" userId="S::zarka.mcclung@ttu.edu::a7256411-3527-4684-8d99-fca6f9fffdc8" providerId="AD" clId="Web-{32FD9FA9-D904-BEC8-9DA3-3981A8586CDC}"/>
    <pc:docChg chg="modSld">
      <pc:chgData name="McClung, Zarka" userId="S::zarka.mcclung@ttu.edu::a7256411-3527-4684-8d99-fca6f9fffdc8" providerId="AD" clId="Web-{32FD9FA9-D904-BEC8-9DA3-3981A8586CDC}" dt="2018-11-30T02:17:16.552" v="2" actId="14100"/>
      <pc:docMkLst>
        <pc:docMk/>
      </pc:docMkLst>
      <pc:sldChg chg="modSp">
        <pc:chgData name="McClung, Zarka" userId="S::zarka.mcclung@ttu.edu::a7256411-3527-4684-8d99-fca6f9fffdc8" providerId="AD" clId="Web-{32FD9FA9-D904-BEC8-9DA3-3981A8586CDC}" dt="2018-11-30T02:17:16.552" v="2" actId="14100"/>
        <pc:sldMkLst>
          <pc:docMk/>
          <pc:sldMk cId="53677319" sldId="333"/>
        </pc:sldMkLst>
        <pc:picChg chg="mod">
          <ac:chgData name="McClung, Zarka" userId="S::zarka.mcclung@ttu.edu::a7256411-3527-4684-8d99-fca6f9fffdc8" providerId="AD" clId="Web-{32FD9FA9-D904-BEC8-9DA3-3981A8586CDC}" dt="2018-11-30T02:17:16.552" v="2" actId="14100"/>
          <ac:picMkLst>
            <pc:docMk/>
            <pc:sldMk cId="53677319" sldId="333"/>
            <ac:picMk id="6" creationId="{8A9FB743-9661-4BEB-85D9-139813A714F5}"/>
          </ac:picMkLst>
        </pc:picChg>
      </pc:sldChg>
    </pc:docChg>
  </pc:docChgLst>
  <pc:docChgLst>
    <pc:chgData name="Satterla, John" userId="S::john.satterla@ttu.edu::1803870d-eb77-4cce-8b0e-637fe5001cee" providerId="AD" clId="Web-{4FC23C5B-BE65-324D-CF54-AB6A4C18A949}"/>
    <pc:docChg chg="modSld">
      <pc:chgData name="Satterla, John" userId="S::john.satterla@ttu.edu::1803870d-eb77-4cce-8b0e-637fe5001cee" providerId="AD" clId="Web-{4FC23C5B-BE65-324D-CF54-AB6A4C18A949}" dt="2018-11-07T07:02:10.336" v="45" actId="1076"/>
      <pc:docMkLst>
        <pc:docMk/>
      </pc:docMkLst>
      <pc:sldChg chg="modSp">
        <pc:chgData name="Satterla, John" userId="S::john.satterla@ttu.edu::1803870d-eb77-4cce-8b0e-637fe5001cee" providerId="AD" clId="Web-{4FC23C5B-BE65-324D-CF54-AB6A4C18A949}" dt="2018-11-07T07:00:21.834" v="39"/>
        <pc:sldMkLst>
          <pc:docMk/>
          <pc:sldMk cId="1220938954" sldId="275"/>
        </pc:sldMkLst>
        <pc:spChg chg="mod">
          <ac:chgData name="Satterla, John" userId="S::john.satterla@ttu.edu::1803870d-eb77-4cce-8b0e-637fe5001cee" providerId="AD" clId="Web-{4FC23C5B-BE65-324D-CF54-AB6A4C18A949}" dt="2018-11-07T07:00:21.834" v="39"/>
          <ac:spMkLst>
            <pc:docMk/>
            <pc:sldMk cId="1220938954" sldId="275"/>
            <ac:spMk id="3" creationId="{BB8E3AC9-D25B-47F8-936F-3C3B7847D75E}"/>
          </ac:spMkLst>
        </pc:spChg>
      </pc:sldChg>
      <pc:sldChg chg="addSp delSp modSp">
        <pc:chgData name="Satterla, John" userId="S::john.satterla@ttu.edu::1803870d-eb77-4cce-8b0e-637fe5001cee" providerId="AD" clId="Web-{4FC23C5B-BE65-324D-CF54-AB6A4C18A949}" dt="2018-11-07T07:02:10.336" v="45" actId="1076"/>
        <pc:sldMkLst>
          <pc:docMk/>
          <pc:sldMk cId="1836414708" sldId="280"/>
        </pc:sldMkLst>
        <pc:picChg chg="del">
          <ac:chgData name="Satterla, John" userId="S::john.satterla@ttu.edu::1803870d-eb77-4cce-8b0e-637fe5001cee" providerId="AD" clId="Web-{4FC23C5B-BE65-324D-CF54-AB6A4C18A949}" dt="2018-11-07T07:00:50.146" v="40"/>
          <ac:picMkLst>
            <pc:docMk/>
            <pc:sldMk cId="1836414708" sldId="280"/>
            <ac:picMk id="3" creationId="{B1953EAD-4938-48DF-8E39-6CF33266ADF6}"/>
          </ac:picMkLst>
        </pc:picChg>
        <pc:picChg chg="add mod">
          <ac:chgData name="Satterla, John" userId="S::john.satterla@ttu.edu::1803870d-eb77-4cce-8b0e-637fe5001cee" providerId="AD" clId="Web-{4FC23C5B-BE65-324D-CF54-AB6A4C18A949}" dt="2018-11-07T07:02:10.336" v="45" actId="1076"/>
          <ac:picMkLst>
            <pc:docMk/>
            <pc:sldMk cId="1836414708" sldId="280"/>
            <ac:picMk id="5" creationId="{DD9DD575-4703-4CF7-BD19-2E9B07AC85FD}"/>
          </ac:picMkLst>
        </pc:picChg>
      </pc:sldChg>
    </pc:docChg>
  </pc:docChgLst>
  <pc:docChgLst>
    <pc:chgData name="Eakerns, Zachary" userId="S::zachary.eakerns@ttu.edu::f13e326a-83f9-4bab-9706-f5d04955d1f3" providerId="AD" clId="Web-{CA0D39F1-A692-A0C8-7C80-025EFCC855BF}"/>
    <pc:docChg chg="addSld modSld">
      <pc:chgData name="Eakerns, Zachary" userId="S::zachary.eakerns@ttu.edu::f13e326a-83f9-4bab-9706-f5d04955d1f3" providerId="AD" clId="Web-{CA0D39F1-A692-A0C8-7C80-025EFCC855BF}" dt="2018-11-14T03:53:22.815" v="624" actId="14100"/>
      <pc:docMkLst>
        <pc:docMk/>
      </pc:docMkLst>
      <pc:sldChg chg="addSp delSp modSp">
        <pc:chgData name="Eakerns, Zachary" userId="S::zachary.eakerns@ttu.edu::f13e326a-83f9-4bab-9706-f5d04955d1f3" providerId="AD" clId="Web-{CA0D39F1-A692-A0C8-7C80-025EFCC855BF}" dt="2018-11-14T03:40:11.062" v="6" actId="1076"/>
        <pc:sldMkLst>
          <pc:docMk/>
          <pc:sldMk cId="1837949018" sldId="258"/>
        </pc:sldMkLst>
        <pc:spChg chg="del mod">
          <ac:chgData name="Eakerns, Zachary" userId="S::zachary.eakerns@ttu.edu::f13e326a-83f9-4bab-9706-f5d04955d1f3" providerId="AD" clId="Web-{CA0D39F1-A692-A0C8-7C80-025EFCC855BF}" dt="2018-11-14T03:39:59.891" v="3"/>
          <ac:spMkLst>
            <pc:docMk/>
            <pc:sldMk cId="1837949018" sldId="258"/>
            <ac:spMk id="25" creationId="{DBE599CD-FBAC-413C-BF75-931F03DA3D06}"/>
          </ac:spMkLst>
        </pc:spChg>
        <pc:picChg chg="mod">
          <ac:chgData name="Eakerns, Zachary" userId="S::zachary.eakerns@ttu.edu::f13e326a-83f9-4bab-9706-f5d04955d1f3" providerId="AD" clId="Web-{CA0D39F1-A692-A0C8-7C80-025EFCC855BF}" dt="2018-11-14T03:40:11.062" v="6" actId="1076"/>
          <ac:picMkLst>
            <pc:docMk/>
            <pc:sldMk cId="1837949018" sldId="258"/>
            <ac:picMk id="21" creationId="{CF781AFC-F6C8-4045-AD1F-7513C158316E}"/>
          </ac:picMkLst>
        </pc:picChg>
        <pc:picChg chg="add mod">
          <ac:chgData name="Eakerns, Zachary" userId="S::zachary.eakerns@ttu.edu::f13e326a-83f9-4bab-9706-f5d04955d1f3" providerId="AD" clId="Web-{CA0D39F1-A692-A0C8-7C80-025EFCC855BF}" dt="2018-11-14T03:40:08.266" v="5" actId="1076"/>
          <ac:picMkLst>
            <pc:docMk/>
            <pc:sldMk cId="1837949018" sldId="258"/>
            <ac:picMk id="26" creationId="{D7FC6D10-7A84-4D75-BEB4-AEC86BF9D2F6}"/>
          </ac:picMkLst>
        </pc:picChg>
      </pc:sldChg>
      <pc:sldChg chg="addSp delSp modSp addAnim delAnim modAnim">
        <pc:chgData name="Eakerns, Zachary" userId="S::zachary.eakerns@ttu.edu::f13e326a-83f9-4bab-9706-f5d04955d1f3" providerId="AD" clId="Web-{CA0D39F1-A692-A0C8-7C80-025EFCC855BF}" dt="2018-11-14T03:44:44.391" v="60"/>
        <pc:sldMkLst>
          <pc:docMk/>
          <pc:sldMk cId="1139438409" sldId="286"/>
        </pc:sldMkLst>
        <pc:spChg chg="add del mod">
          <ac:chgData name="Eakerns, Zachary" userId="S::zachary.eakerns@ttu.edu::f13e326a-83f9-4bab-9706-f5d04955d1f3" providerId="AD" clId="Web-{CA0D39F1-A692-A0C8-7C80-025EFCC855BF}" dt="2018-11-14T03:41:45.250" v="9"/>
          <ac:spMkLst>
            <pc:docMk/>
            <pc:sldMk cId="1139438409" sldId="286"/>
            <ac:spMk id="4" creationId="{0E56060A-8E40-4673-9F42-A0814B90C428}"/>
          </ac:spMkLst>
        </pc:spChg>
        <pc:spChg chg="mod">
          <ac:chgData name="Eakerns, Zachary" userId="S::zachary.eakerns@ttu.edu::f13e326a-83f9-4bab-9706-f5d04955d1f3" providerId="AD" clId="Web-{CA0D39F1-A692-A0C8-7C80-025EFCC855BF}" dt="2018-11-14T03:44:00.672" v="40" actId="20577"/>
          <ac:spMkLst>
            <pc:docMk/>
            <pc:sldMk cId="1139438409" sldId="286"/>
            <ac:spMk id="16" creationId="{3945402C-B214-4321-85C6-A26A27C09B51}"/>
          </ac:spMkLst>
        </pc:spChg>
        <pc:spChg chg="mod">
          <ac:chgData name="Eakerns, Zachary" userId="S::zachary.eakerns@ttu.edu::f13e326a-83f9-4bab-9706-f5d04955d1f3" providerId="AD" clId="Web-{CA0D39F1-A692-A0C8-7C80-025EFCC855BF}" dt="2018-11-14T03:44:04.141" v="43" actId="1076"/>
          <ac:spMkLst>
            <pc:docMk/>
            <pc:sldMk cId="1139438409" sldId="286"/>
            <ac:spMk id="17" creationId="{829095BC-4E03-4064-B8C3-5E5F7C2A574F}"/>
          </ac:spMkLst>
        </pc:spChg>
        <pc:picChg chg="add mod ord">
          <ac:chgData name="Eakerns, Zachary" userId="S::zachary.eakerns@ttu.edu::f13e326a-83f9-4bab-9706-f5d04955d1f3" providerId="AD" clId="Web-{CA0D39F1-A692-A0C8-7C80-025EFCC855BF}" dt="2018-11-14T03:43:02.922" v="28" actId="14100"/>
          <ac:picMkLst>
            <pc:docMk/>
            <pc:sldMk cId="1139438409" sldId="286"/>
            <ac:picMk id="6" creationId="{42410F96-71AB-40BE-9C69-2C139E70BE17}"/>
          </ac:picMkLst>
        </pc:picChg>
        <pc:picChg chg="del">
          <ac:chgData name="Eakerns, Zachary" userId="S::zachary.eakerns@ttu.edu::f13e326a-83f9-4bab-9706-f5d04955d1f3" providerId="AD" clId="Web-{CA0D39F1-A692-A0C8-7C80-025EFCC855BF}" dt="2018-11-14T03:41:29.500" v="7"/>
          <ac:picMkLst>
            <pc:docMk/>
            <pc:sldMk cId="1139438409" sldId="286"/>
            <ac:picMk id="7" creationId="{4791EDD0-0BDB-4BFE-A4F8-856BE41A659A}"/>
          </ac:picMkLst>
        </pc:picChg>
        <pc:picChg chg="add del mod">
          <ac:chgData name="Eakerns, Zachary" userId="S::zachary.eakerns@ttu.edu::f13e326a-83f9-4bab-9706-f5d04955d1f3" providerId="AD" clId="Web-{CA0D39F1-A692-A0C8-7C80-025EFCC855BF}" dt="2018-11-14T03:42:34.328" v="19"/>
          <ac:picMkLst>
            <pc:docMk/>
            <pc:sldMk cId="1139438409" sldId="286"/>
            <ac:picMk id="9" creationId="{C0213351-1A5C-46FA-8C45-9020E9DB7AED}"/>
          </ac:picMkLst>
        </pc:picChg>
        <pc:picChg chg="del">
          <ac:chgData name="Eakerns, Zachary" userId="S::zachary.eakerns@ttu.edu::f13e326a-83f9-4bab-9706-f5d04955d1f3" providerId="AD" clId="Web-{CA0D39F1-A692-A0C8-7C80-025EFCC855BF}" dt="2018-11-14T03:41:29.578" v="8"/>
          <ac:picMkLst>
            <pc:docMk/>
            <pc:sldMk cId="1139438409" sldId="286"/>
            <ac:picMk id="10" creationId="{480AA822-E0BF-4411-B30F-1D6124CDA26E}"/>
          </ac:picMkLst>
        </pc:picChg>
        <pc:picChg chg="add mod">
          <ac:chgData name="Eakerns, Zachary" userId="S::zachary.eakerns@ttu.edu::f13e326a-83f9-4bab-9706-f5d04955d1f3" providerId="AD" clId="Web-{CA0D39F1-A692-A0C8-7C80-025EFCC855BF}" dt="2018-11-14T03:42:51.828" v="25" actId="14100"/>
          <ac:picMkLst>
            <pc:docMk/>
            <pc:sldMk cId="1139438409" sldId="286"/>
            <ac:picMk id="12" creationId="{A29CDC1A-687C-4BBC-A47A-AF1D707A38BC}"/>
          </ac:picMkLst>
        </pc:picChg>
      </pc:sldChg>
      <pc:sldChg chg="modSp">
        <pc:chgData name="Eakerns, Zachary" userId="S::zachary.eakerns@ttu.edu::f13e326a-83f9-4bab-9706-f5d04955d1f3" providerId="AD" clId="Web-{CA0D39F1-A692-A0C8-7C80-025EFCC855BF}" dt="2018-11-14T03:45:21.594" v="62" actId="20577"/>
        <pc:sldMkLst>
          <pc:docMk/>
          <pc:sldMk cId="887614447" sldId="317"/>
        </pc:sldMkLst>
        <pc:spChg chg="mod">
          <ac:chgData name="Eakerns, Zachary" userId="S::zachary.eakerns@ttu.edu::f13e326a-83f9-4bab-9706-f5d04955d1f3" providerId="AD" clId="Web-{CA0D39F1-A692-A0C8-7C80-025EFCC855BF}" dt="2018-11-14T03:45:21.594" v="62" actId="20577"/>
          <ac:spMkLst>
            <pc:docMk/>
            <pc:sldMk cId="887614447" sldId="317"/>
            <ac:spMk id="2" creationId="{619D5CB6-EAA5-41E9-8997-13925E26C303}"/>
          </ac:spMkLst>
        </pc:spChg>
      </pc:sldChg>
      <pc:sldChg chg="addSp delSp modSp new">
        <pc:chgData name="Eakerns, Zachary" userId="S::zachary.eakerns@ttu.edu::f13e326a-83f9-4bab-9706-f5d04955d1f3" providerId="AD" clId="Web-{CA0D39F1-A692-A0C8-7C80-025EFCC855BF}" dt="2018-11-14T03:49:11.627" v="281" actId="1076"/>
        <pc:sldMkLst>
          <pc:docMk/>
          <pc:sldMk cId="1738196715" sldId="344"/>
        </pc:sldMkLst>
        <pc:spChg chg="mod">
          <ac:chgData name="Eakerns, Zachary" userId="S::zachary.eakerns@ttu.edu::f13e326a-83f9-4bab-9706-f5d04955d1f3" providerId="AD" clId="Web-{CA0D39F1-A692-A0C8-7C80-025EFCC855BF}" dt="2018-11-14T03:45:31.266" v="90" actId="14100"/>
          <ac:spMkLst>
            <pc:docMk/>
            <pc:sldMk cId="1738196715" sldId="344"/>
            <ac:spMk id="2" creationId="{F0352F5A-4911-489E-AD03-722A126E6631}"/>
          </ac:spMkLst>
        </pc:spChg>
        <pc:spChg chg="add del mod">
          <ac:chgData name="Eakerns, Zachary" userId="S::zachary.eakerns@ttu.edu::f13e326a-83f9-4bab-9706-f5d04955d1f3" providerId="AD" clId="Web-{CA0D39F1-A692-A0C8-7C80-025EFCC855BF}" dt="2018-11-14T03:49:11.627" v="281" actId="1076"/>
          <ac:spMkLst>
            <pc:docMk/>
            <pc:sldMk cId="1738196715" sldId="344"/>
            <ac:spMk id="3" creationId="{BF35EAB7-4689-4A47-ADDB-8BB73CB92DDF}"/>
          </ac:spMkLst>
        </pc:spChg>
        <pc:spChg chg="add mod">
          <ac:chgData name="Eakerns, Zachary" userId="S::zachary.eakerns@ttu.edu::f13e326a-83f9-4bab-9706-f5d04955d1f3" providerId="AD" clId="Web-{CA0D39F1-A692-A0C8-7C80-025EFCC855BF}" dt="2018-11-14T03:48:10.626" v="171" actId="14100"/>
          <ac:spMkLst>
            <pc:docMk/>
            <pc:sldMk cId="1738196715" sldId="344"/>
            <ac:spMk id="9" creationId="{019A539D-1977-4DAB-BBBE-A75B6FFE5607}"/>
          </ac:spMkLst>
        </pc:spChg>
        <pc:picChg chg="add del mod ord">
          <ac:chgData name="Eakerns, Zachary" userId="S::zachary.eakerns@ttu.edu::f13e326a-83f9-4bab-9706-f5d04955d1f3" providerId="AD" clId="Web-{CA0D39F1-A692-A0C8-7C80-025EFCC855BF}" dt="2018-11-14T03:47:00.720" v="103"/>
          <ac:picMkLst>
            <pc:docMk/>
            <pc:sldMk cId="1738196715" sldId="344"/>
            <ac:picMk id="5" creationId="{C89A57B7-947C-413B-8DEA-6AD2F0270DCF}"/>
          </ac:picMkLst>
        </pc:picChg>
        <pc:picChg chg="add mod">
          <ac:chgData name="Eakerns, Zachary" userId="S::zachary.eakerns@ttu.edu::f13e326a-83f9-4bab-9706-f5d04955d1f3" providerId="AD" clId="Web-{CA0D39F1-A692-A0C8-7C80-025EFCC855BF}" dt="2018-11-14T03:47:41.345" v="164" actId="14100"/>
          <ac:picMkLst>
            <pc:docMk/>
            <pc:sldMk cId="1738196715" sldId="344"/>
            <ac:picMk id="7" creationId="{5600628B-410B-4F95-B03F-F73E8B09B9E2}"/>
          </ac:picMkLst>
        </pc:picChg>
      </pc:sldChg>
      <pc:sldChg chg="addSp delSp modSp new">
        <pc:chgData name="Eakerns, Zachary" userId="S::zachary.eakerns@ttu.edu::f13e326a-83f9-4bab-9706-f5d04955d1f3" providerId="AD" clId="Web-{CA0D39F1-A692-A0C8-7C80-025EFCC855BF}" dt="2018-11-14T03:51:53.424" v="618" actId="20577"/>
        <pc:sldMkLst>
          <pc:docMk/>
          <pc:sldMk cId="289104712" sldId="345"/>
        </pc:sldMkLst>
        <pc:spChg chg="mod">
          <ac:chgData name="Eakerns, Zachary" userId="S::zachary.eakerns@ttu.edu::f13e326a-83f9-4bab-9706-f5d04955d1f3" providerId="AD" clId="Web-{CA0D39F1-A692-A0C8-7C80-025EFCC855BF}" dt="2018-11-14T03:49:36.221" v="318" actId="14100"/>
          <ac:spMkLst>
            <pc:docMk/>
            <pc:sldMk cId="289104712" sldId="345"/>
            <ac:spMk id="2" creationId="{F50B5D93-7F17-42D6-88A5-028837034679}"/>
          </ac:spMkLst>
        </pc:spChg>
        <pc:spChg chg="mod">
          <ac:chgData name="Eakerns, Zachary" userId="S::zachary.eakerns@ttu.edu::f13e326a-83f9-4bab-9706-f5d04955d1f3" providerId="AD" clId="Web-{CA0D39F1-A692-A0C8-7C80-025EFCC855BF}" dt="2018-11-14T03:51:53.424" v="618" actId="20577"/>
          <ac:spMkLst>
            <pc:docMk/>
            <pc:sldMk cId="289104712" sldId="345"/>
            <ac:spMk id="3" creationId="{1669747C-5F6E-49ED-8EF7-5E09A89EB9B8}"/>
          </ac:spMkLst>
        </pc:spChg>
        <pc:picChg chg="add del mod">
          <ac:chgData name="Eakerns, Zachary" userId="S::zachary.eakerns@ttu.edu::f13e326a-83f9-4bab-9706-f5d04955d1f3" providerId="AD" clId="Web-{CA0D39F1-A692-A0C8-7C80-025EFCC855BF}" dt="2018-11-14T03:50:54.408" v="454"/>
          <ac:picMkLst>
            <pc:docMk/>
            <pc:sldMk cId="289104712" sldId="345"/>
            <ac:picMk id="5" creationId="{FDA438B7-707C-4364-B821-92D08B472941}"/>
          </ac:picMkLst>
        </pc:picChg>
      </pc:sldChg>
      <pc:sldChg chg="addSp delSp modSp new">
        <pc:chgData name="Eakerns, Zachary" userId="S::zachary.eakerns@ttu.edu::f13e326a-83f9-4bab-9706-f5d04955d1f3" providerId="AD" clId="Web-{CA0D39F1-A692-A0C8-7C80-025EFCC855BF}" dt="2018-11-14T03:53:22.815" v="624" actId="14100"/>
        <pc:sldMkLst>
          <pc:docMk/>
          <pc:sldMk cId="3091953759" sldId="347"/>
        </pc:sldMkLst>
        <pc:spChg chg="del">
          <ac:chgData name="Eakerns, Zachary" userId="S::zachary.eakerns@ttu.edu::f13e326a-83f9-4bab-9706-f5d04955d1f3" providerId="AD" clId="Web-{CA0D39F1-A692-A0C8-7C80-025EFCC855BF}" dt="2018-11-14T03:53:17.065" v="622"/>
          <ac:spMkLst>
            <pc:docMk/>
            <pc:sldMk cId="3091953759" sldId="347"/>
            <ac:spMk id="3" creationId="{B2B34567-D16B-42D6-99CE-D67F405D0A7E}"/>
          </ac:spMkLst>
        </pc:spChg>
        <pc:picChg chg="add mod ord">
          <ac:chgData name="Eakerns, Zachary" userId="S::zachary.eakerns@ttu.edu::f13e326a-83f9-4bab-9706-f5d04955d1f3" providerId="AD" clId="Web-{CA0D39F1-A692-A0C8-7C80-025EFCC855BF}" dt="2018-11-14T03:53:22.815" v="624" actId="14100"/>
          <ac:picMkLst>
            <pc:docMk/>
            <pc:sldMk cId="3091953759" sldId="347"/>
            <ac:picMk id="5" creationId="{42C653FD-E031-4C90-AE77-9F5A17BF6405}"/>
          </ac:picMkLst>
        </pc:picChg>
      </pc:sldChg>
    </pc:docChg>
  </pc:docChgLst>
  <pc:docChgLst>
    <pc:chgData name="Satterla, John" userId="S::john.satterla@ttu.edu::1803870d-eb77-4cce-8b0e-637fe5001cee" providerId="AD" clId="Web-{F170C6E3-59C0-430E-A23A-A8E98BC1692D}"/>
    <pc:docChg chg="addSld modSld">
      <pc:chgData name="Satterla, John" userId="S::john.satterla@ttu.edu::1803870d-eb77-4cce-8b0e-637fe5001cee" providerId="AD" clId="Web-{F170C6E3-59C0-430E-A23A-A8E98BC1692D}" dt="2018-11-12T20:00:44.678" v="67"/>
      <pc:docMkLst>
        <pc:docMk/>
      </pc:docMkLst>
      <pc:sldChg chg="addSp delSp modSp">
        <pc:chgData name="Satterla, John" userId="S::john.satterla@ttu.edu::1803870d-eb77-4cce-8b0e-637fe5001cee" providerId="AD" clId="Web-{F170C6E3-59C0-430E-A23A-A8E98BC1692D}" dt="2018-11-12T19:34:05.872" v="6" actId="1076"/>
        <pc:sldMkLst>
          <pc:docMk/>
          <pc:sldMk cId="1837949018" sldId="258"/>
        </pc:sldMkLst>
        <pc:spChg chg="mod">
          <ac:chgData name="Satterla, John" userId="S::john.satterla@ttu.edu::1803870d-eb77-4cce-8b0e-637fe5001cee" providerId="AD" clId="Web-{F170C6E3-59C0-430E-A23A-A8E98BC1692D}" dt="2018-11-12T19:33:55.512" v="2" actId="20577"/>
          <ac:spMkLst>
            <pc:docMk/>
            <pc:sldMk cId="1837949018" sldId="258"/>
            <ac:spMk id="3" creationId="{BB8E3AC9-D25B-47F8-936F-3C3B7847D75E}"/>
          </ac:spMkLst>
        </pc:spChg>
        <pc:spChg chg="add del">
          <ac:chgData name="Satterla, John" userId="S::john.satterla@ttu.edu::1803870d-eb77-4cce-8b0e-637fe5001cee" providerId="AD" clId="Web-{F170C6E3-59C0-430E-A23A-A8E98BC1692D}" dt="2018-11-12T19:34:01.090" v="4"/>
          <ac:spMkLst>
            <pc:docMk/>
            <pc:sldMk cId="1837949018" sldId="258"/>
            <ac:spMk id="26" creationId="{3D29F906-1352-49ED-B37C-3992E54D9899}"/>
          </ac:spMkLst>
        </pc:spChg>
        <pc:picChg chg="mod">
          <ac:chgData name="Satterla, John" userId="S::john.satterla@ttu.edu::1803870d-eb77-4cce-8b0e-637fe5001cee" providerId="AD" clId="Web-{F170C6E3-59C0-430E-A23A-A8E98BC1692D}" dt="2018-11-12T19:34:03.512" v="5" actId="1076"/>
          <ac:picMkLst>
            <pc:docMk/>
            <pc:sldMk cId="1837949018" sldId="258"/>
            <ac:picMk id="14" creationId="{6A0B2BA4-42BB-4380-ADA4-A804C9066BFD}"/>
          </ac:picMkLst>
        </pc:picChg>
        <pc:picChg chg="mod">
          <ac:chgData name="Satterla, John" userId="S::john.satterla@ttu.edu::1803870d-eb77-4cce-8b0e-637fe5001cee" providerId="AD" clId="Web-{F170C6E3-59C0-430E-A23A-A8E98BC1692D}" dt="2018-11-12T19:34:05.872" v="6" actId="1076"/>
          <ac:picMkLst>
            <pc:docMk/>
            <pc:sldMk cId="1837949018" sldId="258"/>
            <ac:picMk id="24" creationId="{C2973459-3D6D-434B-9602-9849EEDE973F}"/>
          </ac:picMkLst>
        </pc:picChg>
      </pc:sldChg>
      <pc:sldChg chg="modSp">
        <pc:chgData name="Satterla, John" userId="S::john.satterla@ttu.edu::1803870d-eb77-4cce-8b0e-637fe5001cee" providerId="AD" clId="Web-{F170C6E3-59C0-430E-A23A-A8E98BC1692D}" dt="2018-11-12T19:33:45.278" v="0" actId="20577"/>
        <pc:sldMkLst>
          <pc:docMk/>
          <pc:sldMk cId="1220938954" sldId="275"/>
        </pc:sldMkLst>
        <pc:spChg chg="mod">
          <ac:chgData name="Satterla, John" userId="S::john.satterla@ttu.edu::1803870d-eb77-4cce-8b0e-637fe5001cee" providerId="AD" clId="Web-{F170C6E3-59C0-430E-A23A-A8E98BC1692D}" dt="2018-11-12T19:33:45.278" v="0" actId="20577"/>
          <ac:spMkLst>
            <pc:docMk/>
            <pc:sldMk cId="1220938954" sldId="275"/>
            <ac:spMk id="3" creationId="{BB8E3AC9-D25B-47F8-936F-3C3B7847D75E}"/>
          </ac:spMkLst>
        </pc:spChg>
      </pc:sldChg>
      <pc:sldChg chg="addSp delSp modSp new">
        <pc:chgData name="Satterla, John" userId="S::john.satterla@ttu.edu::1803870d-eb77-4cce-8b0e-637fe5001cee" providerId="AD" clId="Web-{F170C6E3-59C0-430E-A23A-A8E98BC1692D}" dt="2018-11-12T20:00:44.678" v="67"/>
        <pc:sldMkLst>
          <pc:docMk/>
          <pc:sldMk cId="3844278510" sldId="331"/>
        </pc:sldMkLst>
        <pc:spChg chg="mod">
          <ac:chgData name="Satterla, John" userId="S::john.satterla@ttu.edu::1803870d-eb77-4cce-8b0e-637fe5001cee" providerId="AD" clId="Web-{F170C6E3-59C0-430E-A23A-A8E98BC1692D}" dt="2018-11-12T20:00:32.693" v="60" actId="20577"/>
          <ac:spMkLst>
            <pc:docMk/>
            <pc:sldMk cId="3844278510" sldId="331"/>
            <ac:spMk id="2" creationId="{7BF1D810-BEEF-439E-A3D2-144C2CF2A953}"/>
          </ac:spMkLst>
        </pc:spChg>
        <pc:spChg chg="del">
          <ac:chgData name="Satterla, John" userId="S::john.satterla@ttu.edu::1803870d-eb77-4cce-8b0e-637fe5001cee" providerId="AD" clId="Web-{F170C6E3-59C0-430E-A23A-A8E98BC1692D}" dt="2018-11-12T20:00:35.365" v="63"/>
          <ac:spMkLst>
            <pc:docMk/>
            <pc:sldMk cId="3844278510" sldId="331"/>
            <ac:spMk id="3" creationId="{1B35707C-9B45-458E-A03B-F5600A41024E}"/>
          </ac:spMkLst>
        </pc:spChg>
        <pc:picChg chg="add del mod">
          <ac:chgData name="Satterla, John" userId="S::john.satterla@ttu.edu::1803870d-eb77-4cce-8b0e-637fe5001cee" providerId="AD" clId="Web-{F170C6E3-59C0-430E-A23A-A8E98BC1692D}" dt="2018-11-12T20:00:44.678" v="67"/>
          <ac:picMkLst>
            <pc:docMk/>
            <pc:sldMk cId="3844278510" sldId="331"/>
            <ac:picMk id="5" creationId="{97AFB915-965F-4B43-AE90-CD8E39A7F05A}"/>
          </ac:picMkLst>
        </pc:picChg>
      </pc:sldChg>
    </pc:docChg>
  </pc:docChgLst>
  <pc:docChgLst>
    <pc:chgData name="McClung, Zarka" userId="S::zarka.mcclung@ttu.edu::a7256411-3527-4684-8d99-fca6f9fffdc8" providerId="AD" clId="Web-{ABD19CB8-A7C7-03CF-AADA-BD50917DB016}"/>
    <pc:docChg chg="modSld">
      <pc:chgData name="McClung, Zarka" userId="S::zarka.mcclung@ttu.edu::a7256411-3527-4684-8d99-fca6f9fffdc8" providerId="AD" clId="Web-{ABD19CB8-A7C7-03CF-AADA-BD50917DB016}" dt="2018-11-05T23:15:27.477" v="12" actId="1076"/>
      <pc:docMkLst>
        <pc:docMk/>
      </pc:docMkLst>
      <pc:sldChg chg="addSp delSp modSp">
        <pc:chgData name="McClung, Zarka" userId="S::zarka.mcclung@ttu.edu::a7256411-3527-4684-8d99-fca6f9fffdc8" providerId="AD" clId="Web-{ABD19CB8-A7C7-03CF-AADA-BD50917DB016}" dt="2018-11-05T23:15:27.477" v="12" actId="1076"/>
        <pc:sldMkLst>
          <pc:docMk/>
          <pc:sldMk cId="1837949018" sldId="258"/>
        </pc:sldMkLst>
        <pc:spChg chg="add mod ord">
          <ac:chgData name="McClung, Zarka" userId="S::zarka.mcclung@ttu.edu::a7256411-3527-4684-8d99-fca6f9fffdc8" providerId="AD" clId="Web-{ABD19CB8-A7C7-03CF-AADA-BD50917DB016}" dt="2018-11-05T23:15:21.008" v="10" actId="1076"/>
          <ac:spMkLst>
            <pc:docMk/>
            <pc:sldMk cId="1837949018" sldId="258"/>
            <ac:spMk id="6" creationId="{79694407-E003-4178-A30F-A1AD9959B44E}"/>
          </ac:spMkLst>
        </pc:spChg>
        <pc:spChg chg="del mod">
          <ac:chgData name="McClung, Zarka" userId="S::zarka.mcclung@ttu.edu::a7256411-3527-4684-8d99-fca6f9fffdc8" providerId="AD" clId="Web-{ABD19CB8-A7C7-03CF-AADA-BD50917DB016}" dt="2018-11-05T23:14:26.696" v="1"/>
          <ac:spMkLst>
            <pc:docMk/>
            <pc:sldMk cId="1837949018" sldId="258"/>
            <ac:spMk id="13" creationId="{911481DE-F9C7-4C5E-9A27-E89E2094652C}"/>
          </ac:spMkLst>
        </pc:spChg>
        <pc:picChg chg="mod ord">
          <ac:chgData name="McClung, Zarka" userId="S::zarka.mcclung@ttu.edu::a7256411-3527-4684-8d99-fca6f9fffdc8" providerId="AD" clId="Web-{ABD19CB8-A7C7-03CF-AADA-BD50917DB016}" dt="2018-11-05T23:15:24.227" v="11" actId="1076"/>
          <ac:picMkLst>
            <pc:docMk/>
            <pc:sldMk cId="1837949018" sldId="258"/>
            <ac:picMk id="22" creationId="{10BCB04A-43B7-4B2E-A0CA-42601BFFA40E}"/>
          </ac:picMkLst>
        </pc:picChg>
        <pc:picChg chg="mod ord">
          <ac:chgData name="McClung, Zarka" userId="S::zarka.mcclung@ttu.edu::a7256411-3527-4684-8d99-fca6f9fffdc8" providerId="AD" clId="Web-{ABD19CB8-A7C7-03CF-AADA-BD50917DB016}" dt="2018-11-05T23:15:27.477" v="12" actId="1076"/>
          <ac:picMkLst>
            <pc:docMk/>
            <pc:sldMk cId="1837949018" sldId="258"/>
            <ac:picMk id="24" creationId="{8978FAA3-A1ED-4314-A684-87528EFB5F5E}"/>
          </ac:picMkLst>
        </pc:picChg>
        <pc:picChg chg="del">
          <ac:chgData name="McClung, Zarka" userId="S::zarka.mcclung@ttu.edu::a7256411-3527-4684-8d99-fca6f9fffdc8" providerId="AD" clId="Web-{ABD19CB8-A7C7-03CF-AADA-BD50917DB016}" dt="2018-11-05T23:14:36.852" v="5"/>
          <ac:picMkLst>
            <pc:docMk/>
            <pc:sldMk cId="1837949018" sldId="258"/>
            <ac:picMk id="26" creationId="{0F3D3B05-AC72-4AA3-93BD-803058FF5AD1}"/>
          </ac:picMkLst>
        </pc:picChg>
      </pc:sldChg>
    </pc:docChg>
  </pc:docChgLst>
  <pc:docChgLst>
    <pc:chgData name="Eakerns, Zachary" userId="S::zachary.eakerns@ttu.edu::f13e326a-83f9-4bab-9706-f5d04955d1f3" providerId="AD" clId="Web-{E49E7BA7-AAF1-1784-4882-92FE00E8445A}"/>
    <pc:docChg chg="delSld modSld">
      <pc:chgData name="Eakerns, Zachary" userId="S::zachary.eakerns@ttu.edu::f13e326a-83f9-4bab-9706-f5d04955d1f3" providerId="AD" clId="Web-{E49E7BA7-AAF1-1784-4882-92FE00E8445A}" dt="2018-11-07T02:16:28.788" v="450"/>
      <pc:docMkLst>
        <pc:docMk/>
      </pc:docMkLst>
      <pc:sldChg chg="modSp">
        <pc:chgData name="Eakerns, Zachary" userId="S::zachary.eakerns@ttu.edu::f13e326a-83f9-4bab-9706-f5d04955d1f3" providerId="AD" clId="Web-{E49E7BA7-AAF1-1784-4882-92FE00E8445A}" dt="2018-11-07T01:58:19.669" v="6" actId="20577"/>
        <pc:sldMkLst>
          <pc:docMk/>
          <pc:sldMk cId="109857222" sldId="256"/>
        </pc:sldMkLst>
        <pc:spChg chg="mod">
          <ac:chgData name="Eakerns, Zachary" userId="S::zachary.eakerns@ttu.edu::f13e326a-83f9-4bab-9706-f5d04955d1f3" providerId="AD" clId="Web-{E49E7BA7-AAF1-1784-4882-92FE00E8445A}" dt="2018-11-07T01:58:19.669" v="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Eakerns, Zachary" userId="S::zachary.eakerns@ttu.edu::f13e326a-83f9-4bab-9706-f5d04955d1f3" providerId="AD" clId="Web-{E49E7BA7-AAF1-1784-4882-92FE00E8445A}" dt="2018-11-07T01:59:49.982" v="24" actId="1076"/>
        <pc:sldMkLst>
          <pc:docMk/>
          <pc:sldMk cId="1837949018" sldId="258"/>
        </pc:sldMkLst>
        <pc:spChg chg="mod">
          <ac:chgData name="Eakerns, Zachary" userId="S::zachary.eakerns@ttu.edu::f13e326a-83f9-4bab-9706-f5d04955d1f3" providerId="AD" clId="Web-{E49E7BA7-AAF1-1784-4882-92FE00E8445A}" dt="2018-11-07T01:59:26.575" v="21" actId="1076"/>
          <ac:spMkLst>
            <pc:docMk/>
            <pc:sldMk cId="1837949018" sldId="258"/>
            <ac:spMk id="10" creationId="{69C38BC7-74FD-443F-8506-B28899AF1DBA}"/>
          </ac:spMkLst>
        </pc:spChg>
        <pc:spChg chg="mod">
          <ac:chgData name="Eakerns, Zachary" userId="S::zachary.eakerns@ttu.edu::f13e326a-83f9-4bab-9706-f5d04955d1f3" providerId="AD" clId="Web-{E49E7BA7-AAF1-1784-4882-92FE00E8445A}" dt="2018-11-07T01:59:49.982" v="24" actId="1076"/>
          <ac:spMkLst>
            <pc:docMk/>
            <pc:sldMk cId="1837949018" sldId="258"/>
            <ac:spMk id="23" creationId="{D39F4936-F5C7-49FB-B448-1C43FD4656E9}"/>
          </ac:spMkLst>
        </pc:spChg>
        <pc:picChg chg="mod">
          <ac:chgData name="Eakerns, Zachary" userId="S::zachary.eakerns@ttu.edu::f13e326a-83f9-4bab-9706-f5d04955d1f3" providerId="AD" clId="Web-{E49E7BA7-AAF1-1784-4882-92FE00E8445A}" dt="2018-11-07T01:59:42.716" v="23" actId="1076"/>
          <ac:picMkLst>
            <pc:docMk/>
            <pc:sldMk cId="1837949018" sldId="258"/>
            <ac:picMk id="21" creationId="{CF781AFC-F6C8-4045-AD1F-7513C158316E}"/>
          </ac:picMkLst>
        </pc:picChg>
      </pc:sldChg>
      <pc:sldChg chg="modSp">
        <pc:chgData name="Eakerns, Zachary" userId="S::zachary.eakerns@ttu.edu::f13e326a-83f9-4bab-9706-f5d04955d1f3" providerId="AD" clId="Web-{E49E7BA7-AAF1-1784-4882-92FE00E8445A}" dt="2018-11-07T02:16:16.898" v="446" actId="20577"/>
        <pc:sldMkLst>
          <pc:docMk/>
          <pc:sldMk cId="979365836" sldId="260"/>
        </pc:sldMkLst>
        <pc:spChg chg="mod">
          <ac:chgData name="Eakerns, Zachary" userId="S::zachary.eakerns@ttu.edu::f13e326a-83f9-4bab-9706-f5d04955d1f3" providerId="AD" clId="Web-{E49E7BA7-AAF1-1784-4882-92FE00E8445A}" dt="2018-11-07T02:09:48.410" v="206" actId="20577"/>
          <ac:spMkLst>
            <pc:docMk/>
            <pc:sldMk cId="979365836" sldId="260"/>
            <ac:spMk id="2" creationId="{4960453E-A51F-4491-8CE4-47C20C8743DE}"/>
          </ac:spMkLst>
        </pc:spChg>
        <pc:spChg chg="mod">
          <ac:chgData name="Eakerns, Zachary" userId="S::zachary.eakerns@ttu.edu::f13e326a-83f9-4bab-9706-f5d04955d1f3" providerId="AD" clId="Web-{E49E7BA7-AAF1-1784-4882-92FE00E8445A}" dt="2018-11-07T02:16:16.898" v="446" actId="20577"/>
          <ac:spMkLst>
            <pc:docMk/>
            <pc:sldMk cId="979365836" sldId="260"/>
            <ac:spMk id="3" creationId="{F77CBE09-0FFD-4C88-92AB-47B7F2BBF34F}"/>
          </ac:spMkLst>
        </pc:spChg>
      </pc:sldChg>
      <pc:sldChg chg="modSp">
        <pc:chgData name="Eakerns, Zachary" userId="S::zachary.eakerns@ttu.edu::f13e326a-83f9-4bab-9706-f5d04955d1f3" providerId="AD" clId="Web-{E49E7BA7-AAF1-1784-4882-92FE00E8445A}" dt="2018-11-07T02:00:16.122" v="29" actId="20577"/>
        <pc:sldMkLst>
          <pc:docMk/>
          <pc:sldMk cId="1220938954" sldId="275"/>
        </pc:sldMkLst>
        <pc:spChg chg="mod">
          <ac:chgData name="Eakerns, Zachary" userId="S::zachary.eakerns@ttu.edu::f13e326a-83f9-4bab-9706-f5d04955d1f3" providerId="AD" clId="Web-{E49E7BA7-AAF1-1784-4882-92FE00E8445A}" dt="2018-11-07T02:00:16.122" v="29" actId="20577"/>
          <ac:spMkLst>
            <pc:docMk/>
            <pc:sldMk cId="1220938954" sldId="275"/>
            <ac:spMk id="10" creationId="{69C38BC7-74FD-443F-8506-B28899AF1DBA}"/>
          </ac:spMkLst>
        </pc:spChg>
      </pc:sldChg>
      <pc:sldChg chg="delSp">
        <pc:chgData name="Eakerns, Zachary" userId="S::zachary.eakerns@ttu.edu::f13e326a-83f9-4bab-9706-f5d04955d1f3" providerId="AD" clId="Web-{E49E7BA7-AAF1-1784-4882-92FE00E8445A}" dt="2018-11-07T02:16:27.085" v="449"/>
        <pc:sldMkLst>
          <pc:docMk/>
          <pc:sldMk cId="2504347316" sldId="279"/>
        </pc:sldMkLst>
        <pc:picChg chg="del">
          <ac:chgData name="Eakerns, Zachary" userId="S::zachary.eakerns@ttu.edu::f13e326a-83f9-4bab-9706-f5d04955d1f3" providerId="AD" clId="Web-{E49E7BA7-AAF1-1784-4882-92FE00E8445A}" dt="2018-11-07T02:16:27.085" v="449"/>
          <ac:picMkLst>
            <pc:docMk/>
            <pc:sldMk cId="2504347316" sldId="279"/>
            <ac:picMk id="5" creationId="{27D3B619-2699-4CFA-95AE-A2D8C0D832E3}"/>
          </ac:picMkLst>
        </pc:picChg>
      </pc:sldChg>
      <pc:sldChg chg="delSp">
        <pc:chgData name="Eakerns, Zachary" userId="S::zachary.eakerns@ttu.edu::f13e326a-83f9-4bab-9706-f5d04955d1f3" providerId="AD" clId="Web-{E49E7BA7-AAF1-1784-4882-92FE00E8445A}" dt="2018-11-07T02:16:28.788" v="450"/>
        <pc:sldMkLst>
          <pc:docMk/>
          <pc:sldMk cId="1836414708" sldId="280"/>
        </pc:sldMkLst>
        <pc:picChg chg="del">
          <ac:chgData name="Eakerns, Zachary" userId="S::zachary.eakerns@ttu.edu::f13e326a-83f9-4bab-9706-f5d04955d1f3" providerId="AD" clId="Web-{E49E7BA7-AAF1-1784-4882-92FE00E8445A}" dt="2018-11-07T02:16:28.788" v="450"/>
          <ac:picMkLst>
            <pc:docMk/>
            <pc:sldMk cId="1836414708" sldId="280"/>
            <ac:picMk id="3" creationId="{B74EE350-5E1B-41BE-AC8D-2A3E1ABA7867}"/>
          </ac:picMkLst>
        </pc:picChg>
      </pc:sldChg>
      <pc:sldChg chg="delSp">
        <pc:chgData name="Eakerns, Zachary" userId="S::zachary.eakerns@ttu.edu::f13e326a-83f9-4bab-9706-f5d04955d1f3" providerId="AD" clId="Web-{E49E7BA7-AAF1-1784-4882-92FE00E8445A}" dt="2018-11-07T02:16:25.007" v="448"/>
        <pc:sldMkLst>
          <pc:docMk/>
          <pc:sldMk cId="656187332" sldId="281"/>
        </pc:sldMkLst>
        <pc:picChg chg="del">
          <ac:chgData name="Eakerns, Zachary" userId="S::zachary.eakerns@ttu.edu::f13e326a-83f9-4bab-9706-f5d04955d1f3" providerId="AD" clId="Web-{E49E7BA7-AAF1-1784-4882-92FE00E8445A}" dt="2018-11-07T02:16:25.007" v="448"/>
          <ac:picMkLst>
            <pc:docMk/>
            <pc:sldMk cId="656187332" sldId="281"/>
            <ac:picMk id="5" creationId="{8E21CC5B-61B5-4A5D-9801-9B4407C394D0}"/>
          </ac:picMkLst>
        </pc:picChg>
      </pc:sldChg>
      <pc:sldChg chg="addSp delSp modSp addAnim delAnim modAnim">
        <pc:chgData name="Eakerns, Zachary" userId="S::zachary.eakerns@ttu.edu::f13e326a-83f9-4bab-9706-f5d04955d1f3" providerId="AD" clId="Web-{E49E7BA7-AAF1-1784-4882-92FE00E8445A}" dt="2018-11-07T02:15:41.818" v="441"/>
        <pc:sldMkLst>
          <pc:docMk/>
          <pc:sldMk cId="1139438409" sldId="286"/>
        </pc:sldMkLst>
        <pc:spChg chg="mod">
          <ac:chgData name="Eakerns, Zachary" userId="S::zachary.eakerns@ttu.edu::f13e326a-83f9-4bab-9706-f5d04955d1f3" providerId="AD" clId="Web-{E49E7BA7-AAF1-1784-4882-92FE00E8445A}" dt="2018-11-07T02:12:04.489" v="375" actId="20577"/>
          <ac:spMkLst>
            <pc:docMk/>
            <pc:sldMk cId="1139438409" sldId="286"/>
            <ac:spMk id="2" creationId="{149C0CC6-A28B-4888-A567-6C686CA759F9}"/>
          </ac:spMkLst>
        </pc:spChg>
        <pc:spChg chg="add del mod">
          <ac:chgData name="Eakerns, Zachary" userId="S::zachary.eakerns@ttu.edu::f13e326a-83f9-4bab-9706-f5d04955d1f3" providerId="AD" clId="Web-{E49E7BA7-AAF1-1784-4882-92FE00E8445A}" dt="2018-11-07T02:12:24.489" v="384"/>
          <ac:spMkLst>
            <pc:docMk/>
            <pc:sldMk cId="1139438409" sldId="286"/>
            <ac:spMk id="4" creationId="{98B46C87-DA1B-44CE-BB05-5820EA2B500F}"/>
          </ac:spMkLst>
        </pc:spChg>
        <pc:spChg chg="del">
          <ac:chgData name="Eakerns, Zachary" userId="S::zachary.eakerns@ttu.edu::f13e326a-83f9-4bab-9706-f5d04955d1f3" providerId="AD" clId="Web-{E49E7BA7-AAF1-1784-4882-92FE00E8445A}" dt="2018-11-07T02:12:10.911" v="380"/>
          <ac:spMkLst>
            <pc:docMk/>
            <pc:sldMk cId="1139438409" sldId="286"/>
            <ac:spMk id="13" creationId="{4D5F658A-FACC-4E99-88FB-58248297AF3D}"/>
          </ac:spMkLst>
        </pc:spChg>
        <pc:spChg chg="del">
          <ac:chgData name="Eakerns, Zachary" userId="S::zachary.eakerns@ttu.edu::f13e326a-83f9-4bab-9706-f5d04955d1f3" providerId="AD" clId="Web-{E49E7BA7-AAF1-1784-4882-92FE00E8445A}" dt="2018-11-07T02:12:10.911" v="379"/>
          <ac:spMkLst>
            <pc:docMk/>
            <pc:sldMk cId="1139438409" sldId="286"/>
            <ac:spMk id="14" creationId="{E9BA61FD-E44D-42E0-B449-596E45E33DE2}"/>
          </ac:spMkLst>
        </pc:spChg>
        <pc:spChg chg="del">
          <ac:chgData name="Eakerns, Zachary" userId="S::zachary.eakerns@ttu.edu::f13e326a-83f9-4bab-9706-f5d04955d1f3" providerId="AD" clId="Web-{E49E7BA7-AAF1-1784-4882-92FE00E8445A}" dt="2018-11-07T02:12:10.911" v="378"/>
          <ac:spMkLst>
            <pc:docMk/>
            <pc:sldMk cId="1139438409" sldId="286"/>
            <ac:spMk id="15" creationId="{5515BB99-638C-4E07-A55B-D7B2C2D52B91}"/>
          </ac:spMkLst>
        </pc:spChg>
        <pc:spChg chg="add mod">
          <ac:chgData name="Eakerns, Zachary" userId="S::zachary.eakerns@ttu.edu::f13e326a-83f9-4bab-9706-f5d04955d1f3" providerId="AD" clId="Web-{E49E7BA7-AAF1-1784-4882-92FE00E8445A}" dt="2018-11-07T02:15:19.833" v="434" actId="1076"/>
          <ac:spMkLst>
            <pc:docMk/>
            <pc:sldMk cId="1139438409" sldId="286"/>
            <ac:spMk id="16" creationId="{3945402C-B214-4321-85C6-A26A27C09B51}"/>
          </ac:spMkLst>
        </pc:spChg>
        <pc:spChg chg="add mod">
          <ac:chgData name="Eakerns, Zachary" userId="S::zachary.eakerns@ttu.edu::f13e326a-83f9-4bab-9706-f5d04955d1f3" providerId="AD" clId="Web-{E49E7BA7-AAF1-1784-4882-92FE00E8445A}" dt="2018-11-07T02:15:05.755" v="420" actId="1076"/>
          <ac:spMkLst>
            <pc:docMk/>
            <pc:sldMk cId="1139438409" sldId="286"/>
            <ac:spMk id="17" creationId="{829095BC-4E03-4064-B8C3-5E5F7C2A574F}"/>
          </ac:spMkLst>
        </pc:spChg>
        <pc:picChg chg="del">
          <ac:chgData name="Eakerns, Zachary" userId="S::zachary.eakerns@ttu.edu::f13e326a-83f9-4bab-9706-f5d04955d1f3" providerId="AD" clId="Web-{E49E7BA7-AAF1-1784-4882-92FE00E8445A}" dt="2018-11-07T02:12:10.958" v="383"/>
          <ac:picMkLst>
            <pc:docMk/>
            <pc:sldMk cId="1139438409" sldId="286"/>
            <ac:picMk id="6" creationId="{9D1FEE41-1DDA-4590-8589-1D2E105DCD4B}"/>
          </ac:picMkLst>
        </pc:picChg>
        <pc:picChg chg="add mod ord">
          <ac:chgData name="Eakerns, Zachary" userId="S::zachary.eakerns@ttu.edu::f13e326a-83f9-4bab-9706-f5d04955d1f3" providerId="AD" clId="Web-{E49E7BA7-AAF1-1784-4882-92FE00E8445A}" dt="2018-11-07T02:14:23.349" v="396" actId="14100"/>
          <ac:picMkLst>
            <pc:docMk/>
            <pc:sldMk cId="1139438409" sldId="286"/>
            <ac:picMk id="7" creationId="{4791EDD0-0BDB-4BFE-A4F8-856BE41A659A}"/>
          </ac:picMkLst>
        </pc:picChg>
        <pc:picChg chg="del">
          <ac:chgData name="Eakerns, Zachary" userId="S::zachary.eakerns@ttu.edu::f13e326a-83f9-4bab-9706-f5d04955d1f3" providerId="AD" clId="Web-{E49E7BA7-AAF1-1784-4882-92FE00E8445A}" dt="2018-11-07T02:12:10.911" v="382"/>
          <ac:picMkLst>
            <pc:docMk/>
            <pc:sldMk cId="1139438409" sldId="286"/>
            <ac:picMk id="9" creationId="{EA1BBB5D-3B76-44FE-A5E0-9724CAABA7B1}"/>
          </ac:picMkLst>
        </pc:picChg>
        <pc:picChg chg="add mod">
          <ac:chgData name="Eakerns, Zachary" userId="S::zachary.eakerns@ttu.edu::f13e326a-83f9-4bab-9706-f5d04955d1f3" providerId="AD" clId="Web-{E49E7BA7-AAF1-1784-4882-92FE00E8445A}" dt="2018-11-07T02:14:30.318" v="399" actId="14100"/>
          <ac:picMkLst>
            <pc:docMk/>
            <pc:sldMk cId="1139438409" sldId="286"/>
            <ac:picMk id="10" creationId="{480AA822-E0BF-4411-B30F-1D6124CDA26E}"/>
          </ac:picMkLst>
        </pc:picChg>
        <pc:picChg chg="del">
          <ac:chgData name="Eakerns, Zachary" userId="S::zachary.eakerns@ttu.edu::f13e326a-83f9-4bab-9706-f5d04955d1f3" providerId="AD" clId="Web-{E49E7BA7-AAF1-1784-4882-92FE00E8445A}" dt="2018-11-07T02:12:10.911" v="381"/>
          <ac:picMkLst>
            <pc:docMk/>
            <pc:sldMk cId="1139438409" sldId="286"/>
            <ac:picMk id="11" creationId="{59A11F8E-07E6-431C-AB8B-1DF26AED2A40}"/>
          </ac:picMkLst>
        </pc:picChg>
      </pc:sldChg>
      <pc:sldChg chg="addSp modSp addAnim modAnim">
        <pc:chgData name="Eakerns, Zachary" userId="S::zachary.eakerns@ttu.edu::f13e326a-83f9-4bab-9706-f5d04955d1f3" providerId="AD" clId="Web-{E49E7BA7-AAF1-1784-4882-92FE00E8445A}" dt="2018-11-07T02:09:08.457" v="199"/>
        <pc:sldMkLst>
          <pc:docMk/>
          <pc:sldMk cId="887614447" sldId="317"/>
        </pc:sldMkLst>
        <pc:spChg chg="mod">
          <ac:chgData name="Eakerns, Zachary" userId="S::zachary.eakerns@ttu.edu::f13e326a-83f9-4bab-9706-f5d04955d1f3" providerId="AD" clId="Web-{E49E7BA7-AAF1-1784-4882-92FE00E8445A}" dt="2018-11-07T02:02:14.357" v="43" actId="20577"/>
          <ac:spMkLst>
            <pc:docMk/>
            <pc:sldMk cId="887614447" sldId="317"/>
            <ac:spMk id="2" creationId="{619D5CB6-EAA5-41E9-8997-13925E26C303}"/>
          </ac:spMkLst>
        </pc:spChg>
        <pc:spChg chg="mod">
          <ac:chgData name="Eakerns, Zachary" userId="S::zachary.eakerns@ttu.edu::f13e326a-83f9-4bab-9706-f5d04955d1f3" providerId="AD" clId="Web-{E49E7BA7-AAF1-1784-4882-92FE00E8445A}" dt="2018-11-07T02:07:55.050" v="182" actId="20577"/>
          <ac:spMkLst>
            <pc:docMk/>
            <pc:sldMk cId="887614447" sldId="317"/>
            <ac:spMk id="3" creationId="{75C5C17C-F54B-473E-8CAA-905C3D5FAB36}"/>
          </ac:spMkLst>
        </pc:spChg>
        <pc:spChg chg="add mod">
          <ac:chgData name="Eakerns, Zachary" userId="S::zachary.eakerns@ttu.edu::f13e326a-83f9-4bab-9706-f5d04955d1f3" providerId="AD" clId="Web-{E49E7BA7-AAF1-1784-4882-92FE00E8445A}" dt="2018-11-07T02:08:53.285" v="195" actId="14100"/>
          <ac:spMkLst>
            <pc:docMk/>
            <pc:sldMk cId="887614447" sldId="317"/>
            <ac:spMk id="7" creationId="{70FA39F5-B3EE-4955-8AC4-5781363BF766}"/>
          </ac:spMkLst>
        </pc:spChg>
        <pc:picChg chg="add mod">
          <ac:chgData name="Eakerns, Zachary" userId="S::zachary.eakerns@ttu.edu::f13e326a-83f9-4bab-9706-f5d04955d1f3" providerId="AD" clId="Web-{E49E7BA7-AAF1-1784-4882-92FE00E8445A}" dt="2018-11-07T02:08:13.441" v="188" actId="1076"/>
          <ac:picMkLst>
            <pc:docMk/>
            <pc:sldMk cId="887614447" sldId="317"/>
            <ac:picMk id="5" creationId="{0BDF074F-75A7-4300-8516-CD07F8EE7042}"/>
          </ac:picMkLst>
        </pc:picChg>
      </pc:sldChg>
    </pc:docChg>
  </pc:docChgLst>
  <pc:docChgLst>
    <pc:chgData name="Satterla, John" userId="S::john.satterla@ttu.edu::1803870d-eb77-4cce-8b0e-637fe5001cee" providerId="AD" clId="Web-{E0B74D06-4072-22ED-6A4C-DF4CCCA5A692}"/>
    <pc:docChg chg="modSld">
      <pc:chgData name="Satterla, John" userId="S::john.satterla@ttu.edu::1803870d-eb77-4cce-8b0e-637fe5001cee" providerId="AD" clId="Web-{E0B74D06-4072-22ED-6A4C-DF4CCCA5A692}" dt="2018-11-07T07:14:05.608" v="29" actId="20577"/>
      <pc:docMkLst>
        <pc:docMk/>
      </pc:docMkLst>
      <pc:sldChg chg="modSp">
        <pc:chgData name="Satterla, John" userId="S::john.satterla@ttu.edu::1803870d-eb77-4cce-8b0e-637fe5001cee" providerId="AD" clId="Web-{E0B74D06-4072-22ED-6A4C-DF4CCCA5A692}" dt="2018-11-07T07:12:55.717" v="1" actId="1076"/>
        <pc:sldMkLst>
          <pc:docMk/>
          <pc:sldMk cId="1773129042" sldId="264"/>
        </pc:sldMkLst>
        <pc:spChg chg="mod">
          <ac:chgData name="Satterla, John" userId="S::john.satterla@ttu.edu::1803870d-eb77-4cce-8b0e-637fe5001cee" providerId="AD" clId="Web-{E0B74D06-4072-22ED-6A4C-DF4CCCA5A692}" dt="2018-11-07T07:12:55.717" v="1" actId="1076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Satterla, John" userId="S::john.satterla@ttu.edu::1803870d-eb77-4cce-8b0e-637fe5001cee" providerId="AD" clId="Web-{E0B74D06-4072-22ED-6A4C-DF4CCCA5A692}" dt="2018-11-07T07:14:05.608" v="29" actId="20577"/>
        <pc:sldMkLst>
          <pc:docMk/>
          <pc:sldMk cId="1220938954" sldId="275"/>
        </pc:sldMkLst>
        <pc:spChg chg="mod">
          <ac:chgData name="Satterla, John" userId="S::john.satterla@ttu.edu::1803870d-eb77-4cce-8b0e-637fe5001cee" providerId="AD" clId="Web-{E0B74D06-4072-22ED-6A4C-DF4CCCA5A692}" dt="2018-11-07T07:14:05.608" v="29" actId="20577"/>
          <ac:spMkLst>
            <pc:docMk/>
            <pc:sldMk cId="1220938954" sldId="275"/>
            <ac:spMk id="3" creationId="{BB8E3AC9-D25B-47F8-936F-3C3B7847D75E}"/>
          </ac:spMkLst>
        </pc:spChg>
        <pc:spChg chg="mod">
          <ac:chgData name="Satterla, John" userId="S::john.satterla@ttu.edu::1803870d-eb77-4cce-8b0e-637fe5001cee" providerId="AD" clId="Web-{E0B74D06-4072-22ED-6A4C-DF4CCCA5A692}" dt="2018-11-07T07:13:46.780" v="22" actId="20577"/>
          <ac:spMkLst>
            <pc:docMk/>
            <pc:sldMk cId="1220938954" sldId="275"/>
            <ac:spMk id="6" creationId="{7A5FF517-5D4B-4759-8BBF-CEB1DC25079A}"/>
          </ac:spMkLst>
        </pc:spChg>
        <pc:spChg chg="mod">
          <ac:chgData name="Satterla, John" userId="S::john.satterla@ttu.edu::1803870d-eb77-4cce-8b0e-637fe5001cee" providerId="AD" clId="Web-{E0B74D06-4072-22ED-6A4C-DF4CCCA5A692}" dt="2018-11-07T07:13:42.233" v="20" actId="20577"/>
          <ac:spMkLst>
            <pc:docMk/>
            <pc:sldMk cId="1220938954" sldId="275"/>
            <ac:spMk id="12" creationId="{C285045A-01FC-4ED2-B7CB-B0943916116C}"/>
          </ac:spMkLst>
        </pc:spChg>
      </pc:sldChg>
      <pc:sldChg chg="modSp">
        <pc:chgData name="Satterla, John" userId="S::john.satterla@ttu.edu::1803870d-eb77-4cce-8b0e-637fe5001cee" providerId="AD" clId="Web-{E0B74D06-4072-22ED-6A4C-DF4CCCA5A692}" dt="2018-11-07T07:13:05.811" v="4" actId="20577"/>
        <pc:sldMkLst>
          <pc:docMk/>
          <pc:sldMk cId="1559320611" sldId="312"/>
        </pc:sldMkLst>
        <pc:spChg chg="mod">
          <ac:chgData name="Satterla, John" userId="S::john.satterla@ttu.edu::1803870d-eb77-4cce-8b0e-637fe5001cee" providerId="AD" clId="Web-{E0B74D06-4072-22ED-6A4C-DF4CCCA5A692}" dt="2018-11-07T07:13:05.811" v="4" actId="20577"/>
          <ac:spMkLst>
            <pc:docMk/>
            <pc:sldMk cId="1559320611" sldId="312"/>
            <ac:spMk id="3" creationId="{5D9343EC-80E6-493A-9D45-EC2D42BA165D}"/>
          </ac:spMkLst>
        </pc:spChg>
      </pc:sldChg>
    </pc:docChg>
  </pc:docChgLst>
  <pc:docChgLst>
    <pc:chgData name="Satterla, John" userId="1803870d-eb77-4cce-8b0e-637fe5001cee" providerId="ADAL" clId="{58382736-61A8-4A0D-930C-016791A32BFE}"/>
    <pc:docChg chg="undo custSel addSld delSld modSld">
      <pc:chgData name="Satterla, John" userId="1803870d-eb77-4cce-8b0e-637fe5001cee" providerId="ADAL" clId="{58382736-61A8-4A0D-930C-016791A32BFE}" dt="2018-11-07T06:53:58.384" v="1978" actId="5793"/>
      <pc:docMkLst>
        <pc:docMk/>
      </pc:docMkLst>
      <pc:sldChg chg="modSp">
        <pc:chgData name="Satterla, John" userId="1803870d-eb77-4cce-8b0e-637fe5001cee" providerId="ADAL" clId="{58382736-61A8-4A0D-930C-016791A32BFE}" dt="2018-11-07T06:53:58.384" v="1978" actId="5793"/>
        <pc:sldMkLst>
          <pc:docMk/>
          <pc:sldMk cId="1773129042" sldId="264"/>
        </pc:sldMkLst>
        <pc:spChg chg="mod">
          <ac:chgData name="Satterla, John" userId="1803870d-eb77-4cce-8b0e-637fe5001cee" providerId="ADAL" clId="{58382736-61A8-4A0D-930C-016791A32BFE}" dt="2018-11-07T06:53:58.384" v="1978" actId="5793"/>
          <ac:spMkLst>
            <pc:docMk/>
            <pc:sldMk cId="1773129042" sldId="264"/>
            <ac:spMk id="3" creationId="{35777F4F-586C-4E51-97B7-8C265AC4E10A}"/>
          </ac:spMkLst>
        </pc:spChg>
      </pc:sldChg>
      <pc:sldChg chg="addSp">
        <pc:chgData name="Satterla, John" userId="1803870d-eb77-4cce-8b0e-637fe5001cee" providerId="ADAL" clId="{58382736-61A8-4A0D-930C-016791A32BFE}" dt="2018-11-07T06:50:53.982" v="1968"/>
        <pc:sldMkLst>
          <pc:docMk/>
          <pc:sldMk cId="2504347316" sldId="279"/>
        </pc:sldMkLst>
        <pc:picChg chg="add">
          <ac:chgData name="Satterla, John" userId="1803870d-eb77-4cce-8b0e-637fe5001cee" providerId="ADAL" clId="{58382736-61A8-4A0D-930C-016791A32BFE}" dt="2018-11-07T06:50:53.982" v="1968"/>
          <ac:picMkLst>
            <pc:docMk/>
            <pc:sldMk cId="2504347316" sldId="279"/>
            <ac:picMk id="3" creationId="{64619002-CBAF-4D7A-B06F-1EF39B801392}"/>
          </ac:picMkLst>
        </pc:picChg>
      </pc:sldChg>
      <pc:sldChg chg="addSp modSp">
        <pc:chgData name="Satterla, John" userId="1803870d-eb77-4cce-8b0e-637fe5001cee" providerId="ADAL" clId="{58382736-61A8-4A0D-930C-016791A32BFE}" dt="2018-11-07T06:52:04.199" v="1974" actId="1076"/>
        <pc:sldMkLst>
          <pc:docMk/>
          <pc:sldMk cId="1836414708" sldId="280"/>
        </pc:sldMkLst>
        <pc:picChg chg="add mod">
          <ac:chgData name="Satterla, John" userId="1803870d-eb77-4cce-8b0e-637fe5001cee" providerId="ADAL" clId="{58382736-61A8-4A0D-930C-016791A32BFE}" dt="2018-11-07T06:52:04.199" v="1974" actId="1076"/>
          <ac:picMkLst>
            <pc:docMk/>
            <pc:sldMk cId="1836414708" sldId="280"/>
            <ac:picMk id="3" creationId="{B1953EAD-4938-48DF-8E39-6CF33266ADF6}"/>
          </ac:picMkLst>
        </pc:picChg>
      </pc:sldChg>
      <pc:sldChg chg="addSp modSp">
        <pc:chgData name="Satterla, John" userId="1803870d-eb77-4cce-8b0e-637fe5001cee" providerId="ADAL" clId="{58382736-61A8-4A0D-930C-016791A32BFE}" dt="2018-11-07T06:51:27.977" v="1972" actId="732"/>
        <pc:sldMkLst>
          <pc:docMk/>
          <pc:sldMk cId="656187332" sldId="281"/>
        </pc:sldMkLst>
        <pc:picChg chg="add mod modCrop">
          <ac:chgData name="Satterla, John" userId="1803870d-eb77-4cce-8b0e-637fe5001cee" providerId="ADAL" clId="{58382736-61A8-4A0D-930C-016791A32BFE}" dt="2018-11-07T06:51:27.977" v="1972" actId="732"/>
          <ac:picMkLst>
            <pc:docMk/>
            <pc:sldMk cId="656187332" sldId="281"/>
            <ac:picMk id="3" creationId="{E698D093-F090-492A-959B-E65DEC5C6EBB}"/>
          </ac:picMkLst>
        </pc:picChg>
      </pc:sldChg>
      <pc:sldChg chg="delSp modSp add">
        <pc:chgData name="Satterla, John" userId="1803870d-eb77-4cce-8b0e-637fe5001cee" providerId="ADAL" clId="{58382736-61A8-4A0D-930C-016791A32BFE}" dt="2018-11-07T06:48:13.360" v="1965" actId="20577"/>
        <pc:sldMkLst>
          <pc:docMk/>
          <pc:sldMk cId="3658709184" sldId="327"/>
        </pc:sldMkLst>
        <pc:spChg chg="mod">
          <ac:chgData name="Satterla, John" userId="1803870d-eb77-4cce-8b0e-637fe5001cee" providerId="ADAL" clId="{58382736-61A8-4A0D-930C-016791A32BFE}" dt="2018-11-07T06:05:36.193" v="452" actId="20577"/>
          <ac:spMkLst>
            <pc:docMk/>
            <pc:sldMk cId="3658709184" sldId="327"/>
            <ac:spMk id="2" creationId="{619D5CB6-EAA5-41E9-8997-13925E26C303}"/>
          </ac:spMkLst>
        </pc:spChg>
        <pc:spChg chg="mod">
          <ac:chgData name="Satterla, John" userId="1803870d-eb77-4cce-8b0e-637fe5001cee" providerId="ADAL" clId="{58382736-61A8-4A0D-930C-016791A32BFE}" dt="2018-11-07T06:48:13.360" v="1965" actId="20577"/>
          <ac:spMkLst>
            <pc:docMk/>
            <pc:sldMk cId="3658709184" sldId="327"/>
            <ac:spMk id="6" creationId="{55CC1DFF-E19D-4BD0-B6E7-76D0B41EC217}"/>
          </ac:spMkLst>
        </pc:spChg>
        <pc:picChg chg="del">
          <ac:chgData name="Satterla, John" userId="1803870d-eb77-4cce-8b0e-637fe5001cee" providerId="ADAL" clId="{58382736-61A8-4A0D-930C-016791A32BFE}" dt="2018-11-07T06:05:10.364" v="415" actId="478"/>
          <ac:picMkLst>
            <pc:docMk/>
            <pc:sldMk cId="3658709184" sldId="327"/>
            <ac:picMk id="3" creationId="{4746B7E5-B000-4FA1-97ED-86F72D1A5F50}"/>
          </ac:picMkLst>
        </pc:picChg>
        <pc:picChg chg="del">
          <ac:chgData name="Satterla, John" userId="1803870d-eb77-4cce-8b0e-637fe5001cee" providerId="ADAL" clId="{58382736-61A8-4A0D-930C-016791A32BFE}" dt="2018-11-07T06:05:10.364" v="415" actId="478"/>
          <ac:picMkLst>
            <pc:docMk/>
            <pc:sldMk cId="3658709184" sldId="327"/>
            <ac:picMk id="5" creationId="{C98865D6-5996-4ACA-98E2-E4C02FA132FE}"/>
          </ac:picMkLst>
        </pc:picChg>
      </pc:sldChg>
    </pc:docChg>
  </pc:docChgLst>
  <pc:docChgLst>
    <pc:chgData name="Satterla, John" userId="1803870d-eb77-4cce-8b0e-637fe5001cee" providerId="ADAL" clId="{D630D900-2337-49F8-AEC7-B6AF4008A0DB}"/>
    <pc:docChg chg="undo custSel addSld delSld modSld sldOrd">
      <pc:chgData name="Satterla, John" userId="1803870d-eb77-4cce-8b0e-637fe5001cee" providerId="ADAL" clId="{D630D900-2337-49F8-AEC7-B6AF4008A0DB}" dt="2018-11-12T21:36:19.390" v="1024" actId="5793"/>
      <pc:docMkLst>
        <pc:docMk/>
      </pc:docMkLst>
      <pc:sldChg chg="modSp">
        <pc:chgData name="Satterla, John" userId="1803870d-eb77-4cce-8b0e-637fe5001cee" providerId="ADAL" clId="{D630D900-2337-49F8-AEC7-B6AF4008A0DB}" dt="2018-11-12T21:36:19.390" v="1024" actId="5793"/>
        <pc:sldMkLst>
          <pc:docMk/>
          <pc:sldMk cId="3658709184" sldId="327"/>
        </pc:sldMkLst>
        <pc:spChg chg="mod">
          <ac:chgData name="Satterla, John" userId="1803870d-eb77-4cce-8b0e-637fe5001cee" providerId="ADAL" clId="{D630D900-2337-49F8-AEC7-B6AF4008A0DB}" dt="2018-11-12T21:36:19.390" v="1024" actId="5793"/>
          <ac:spMkLst>
            <pc:docMk/>
            <pc:sldMk cId="3658709184" sldId="327"/>
            <ac:spMk id="6" creationId="{55CC1DFF-E19D-4BD0-B6E7-76D0B41EC217}"/>
          </ac:spMkLst>
        </pc:spChg>
      </pc:sldChg>
      <pc:sldChg chg="addSp modSp">
        <pc:chgData name="Satterla, John" userId="1803870d-eb77-4cce-8b0e-637fe5001cee" providerId="ADAL" clId="{D630D900-2337-49F8-AEC7-B6AF4008A0DB}" dt="2018-11-12T20:04:03.006" v="3" actId="1076"/>
        <pc:sldMkLst>
          <pc:docMk/>
          <pc:sldMk cId="3844278510" sldId="331"/>
        </pc:sldMkLst>
        <pc:picChg chg="add mod">
          <ac:chgData name="Satterla, John" userId="1803870d-eb77-4cce-8b0e-637fe5001cee" providerId="ADAL" clId="{D630D900-2337-49F8-AEC7-B6AF4008A0DB}" dt="2018-11-12T20:04:03.006" v="3" actId="1076"/>
          <ac:picMkLst>
            <pc:docMk/>
            <pc:sldMk cId="3844278510" sldId="331"/>
            <ac:picMk id="3" creationId="{8EE0BE60-DE8D-4BD3-83EF-A9735E286199}"/>
          </ac:picMkLst>
        </pc:picChg>
      </pc:sldChg>
      <pc:sldChg chg="addSp delSp modSp add ord">
        <pc:chgData name="Satterla, John" userId="1803870d-eb77-4cce-8b0e-637fe5001cee" providerId="ADAL" clId="{D630D900-2337-49F8-AEC7-B6AF4008A0DB}" dt="2018-11-12T20:37:09.138" v="919" actId="20577"/>
        <pc:sldMkLst>
          <pc:docMk/>
          <pc:sldMk cId="2969319438" sldId="332"/>
        </pc:sldMkLst>
        <pc:spChg chg="mod">
          <ac:chgData name="Satterla, John" userId="1803870d-eb77-4cce-8b0e-637fe5001cee" providerId="ADAL" clId="{D630D900-2337-49F8-AEC7-B6AF4008A0DB}" dt="2018-11-12T20:36:31.555" v="861" actId="20577"/>
          <ac:spMkLst>
            <pc:docMk/>
            <pc:sldMk cId="2969319438" sldId="332"/>
            <ac:spMk id="2" creationId="{7BF1D810-BEEF-439E-A3D2-144C2CF2A953}"/>
          </ac:spMkLst>
        </pc:spChg>
        <pc:spChg chg="add mod">
          <ac:chgData name="Satterla, John" userId="1803870d-eb77-4cce-8b0e-637fe5001cee" providerId="ADAL" clId="{D630D900-2337-49F8-AEC7-B6AF4008A0DB}" dt="2018-11-12T20:32:54.967" v="851" actId="20577"/>
          <ac:spMkLst>
            <pc:docMk/>
            <pc:sldMk cId="2969319438" sldId="332"/>
            <ac:spMk id="5" creationId="{82BB985C-502C-4C95-9791-4864EE6CA72F}"/>
          </ac:spMkLst>
        </pc:spChg>
        <pc:spChg chg="add mod">
          <ac:chgData name="Satterla, John" userId="1803870d-eb77-4cce-8b0e-637fe5001cee" providerId="ADAL" clId="{D630D900-2337-49F8-AEC7-B6AF4008A0DB}" dt="2018-11-12T20:37:09.138" v="919" actId="20577"/>
          <ac:spMkLst>
            <pc:docMk/>
            <pc:sldMk cId="2969319438" sldId="332"/>
            <ac:spMk id="6" creationId="{152DD01D-2E34-4BD7-811C-2200F1E82789}"/>
          </ac:spMkLst>
        </pc:spChg>
        <pc:picChg chg="del mod modCrop">
          <ac:chgData name="Satterla, John" userId="1803870d-eb77-4cce-8b0e-637fe5001cee" providerId="ADAL" clId="{D630D900-2337-49F8-AEC7-B6AF4008A0DB}" dt="2018-11-12T20:36:38.435" v="862" actId="478"/>
          <ac:picMkLst>
            <pc:docMk/>
            <pc:sldMk cId="2969319438" sldId="332"/>
            <ac:picMk id="3" creationId="{8EE0BE60-DE8D-4BD3-83EF-A9735E286199}"/>
          </ac:picMkLst>
        </pc:picChg>
      </pc:sldChg>
      <pc:sldChg chg="addSp delSp modSp add">
        <pc:chgData name="Satterla, John" userId="1803870d-eb77-4cce-8b0e-637fe5001cee" providerId="ADAL" clId="{D630D900-2337-49F8-AEC7-B6AF4008A0DB}" dt="2018-11-12T20:28:08.194" v="836" actId="2711"/>
        <pc:sldMkLst>
          <pc:docMk/>
          <pc:sldMk cId="53677319" sldId="333"/>
        </pc:sldMkLst>
        <pc:spChg chg="mod">
          <ac:chgData name="Satterla, John" userId="1803870d-eb77-4cce-8b0e-637fe5001cee" providerId="ADAL" clId="{D630D900-2337-49F8-AEC7-B6AF4008A0DB}" dt="2018-11-12T20:28:08.194" v="836" actId="2711"/>
          <ac:spMkLst>
            <pc:docMk/>
            <pc:sldMk cId="53677319" sldId="333"/>
            <ac:spMk id="5" creationId="{82BB985C-502C-4C95-9791-4864EE6CA72F}"/>
          </ac:spMkLst>
        </pc:spChg>
        <pc:picChg chg="del">
          <ac:chgData name="Satterla, John" userId="1803870d-eb77-4cce-8b0e-637fe5001cee" providerId="ADAL" clId="{D630D900-2337-49F8-AEC7-B6AF4008A0DB}" dt="2018-11-12T20:21:02.983" v="644" actId="478"/>
          <ac:picMkLst>
            <pc:docMk/>
            <pc:sldMk cId="53677319" sldId="333"/>
            <ac:picMk id="3" creationId="{8EE0BE60-DE8D-4BD3-83EF-A9735E286199}"/>
          </ac:picMkLst>
        </pc:picChg>
        <pc:picChg chg="add mod modCrop">
          <ac:chgData name="Satterla, John" userId="1803870d-eb77-4cce-8b0e-637fe5001cee" providerId="ADAL" clId="{D630D900-2337-49F8-AEC7-B6AF4008A0DB}" dt="2018-11-12T20:27:26.429" v="745" actId="1076"/>
          <ac:picMkLst>
            <pc:docMk/>
            <pc:sldMk cId="53677319" sldId="333"/>
            <ac:picMk id="6" creationId="{8A9FB743-9661-4BEB-85D9-139813A714F5}"/>
          </ac:picMkLst>
        </pc:picChg>
      </pc:sldChg>
      <pc:sldChg chg="modSp add">
        <pc:chgData name="Satterla, John" userId="1803870d-eb77-4cce-8b0e-637fe5001cee" providerId="ADAL" clId="{D630D900-2337-49F8-AEC7-B6AF4008A0DB}" dt="2018-11-12T20:36:57.705" v="882" actId="20577"/>
        <pc:sldMkLst>
          <pc:docMk/>
          <pc:sldMk cId="1079659681" sldId="334"/>
        </pc:sldMkLst>
        <pc:spChg chg="mod">
          <ac:chgData name="Satterla, John" userId="1803870d-eb77-4cce-8b0e-637fe5001cee" providerId="ADAL" clId="{D630D900-2337-49F8-AEC7-B6AF4008A0DB}" dt="2018-11-12T20:36:57.705" v="882" actId="20577"/>
          <ac:spMkLst>
            <pc:docMk/>
            <pc:sldMk cId="1079659681" sldId="334"/>
            <ac:spMk id="2" creationId="{7BF1D810-BEEF-439E-A3D2-144C2CF2A953}"/>
          </ac:spMkLst>
        </pc:spChg>
      </pc:sldChg>
      <pc:sldChg chg="addSp delSp modSp add">
        <pc:chgData name="Satterla, John" userId="1803870d-eb77-4cce-8b0e-637fe5001cee" providerId="ADAL" clId="{D630D900-2337-49F8-AEC7-B6AF4008A0DB}" dt="2018-11-12T20:57:00.694" v="998" actId="1076"/>
        <pc:sldMkLst>
          <pc:docMk/>
          <pc:sldMk cId="3701683810" sldId="335"/>
        </pc:sldMkLst>
        <pc:spChg chg="mod">
          <ac:chgData name="Satterla, John" userId="1803870d-eb77-4cce-8b0e-637fe5001cee" providerId="ADAL" clId="{D630D900-2337-49F8-AEC7-B6AF4008A0DB}" dt="2018-11-12T20:37:32.146" v="927" actId="20577"/>
          <ac:spMkLst>
            <pc:docMk/>
            <pc:sldMk cId="3701683810" sldId="335"/>
            <ac:spMk id="2" creationId="{7BF1D810-BEEF-439E-A3D2-144C2CF2A953}"/>
          </ac:spMkLst>
        </pc:spChg>
        <pc:spChg chg="del">
          <ac:chgData name="Satterla, John" userId="1803870d-eb77-4cce-8b0e-637fe5001cee" providerId="ADAL" clId="{D630D900-2337-49F8-AEC7-B6AF4008A0DB}" dt="2018-11-12T20:37:28.031" v="922" actId="478"/>
          <ac:spMkLst>
            <pc:docMk/>
            <pc:sldMk cId="3701683810" sldId="335"/>
            <ac:spMk id="5" creationId="{82BB985C-502C-4C95-9791-4864EE6CA72F}"/>
          </ac:spMkLst>
        </pc:spChg>
        <pc:spChg chg="add mod">
          <ac:chgData name="Satterla, John" userId="1803870d-eb77-4cce-8b0e-637fe5001cee" providerId="ADAL" clId="{D630D900-2337-49F8-AEC7-B6AF4008A0DB}" dt="2018-11-12T20:55:25.449" v="993" actId="1076"/>
          <ac:spMkLst>
            <pc:docMk/>
            <pc:sldMk cId="3701683810" sldId="335"/>
            <ac:spMk id="7" creationId="{E2ABA034-FD7B-4935-809D-150E5D75C108}"/>
          </ac:spMkLst>
        </pc:spChg>
        <pc:picChg chg="del">
          <ac:chgData name="Satterla, John" userId="1803870d-eb77-4cce-8b0e-637fe5001cee" providerId="ADAL" clId="{D630D900-2337-49F8-AEC7-B6AF4008A0DB}" dt="2018-11-12T20:37:26.496" v="921" actId="478"/>
          <ac:picMkLst>
            <pc:docMk/>
            <pc:sldMk cId="3701683810" sldId="335"/>
            <ac:picMk id="6" creationId="{8A9FB743-9661-4BEB-85D9-139813A714F5}"/>
          </ac:picMkLst>
        </pc:picChg>
        <pc:picChg chg="add del mod">
          <ac:chgData name="Satterla, John" userId="1803870d-eb77-4cce-8b0e-637fe5001cee" providerId="ADAL" clId="{D630D900-2337-49F8-AEC7-B6AF4008A0DB}" dt="2018-11-12T20:56:10.154" v="994" actId="478"/>
          <ac:picMkLst>
            <pc:docMk/>
            <pc:sldMk cId="3701683810" sldId="335"/>
            <ac:picMk id="8" creationId="{EDDBB57A-43E5-4EFD-9126-B80071C534DB}"/>
          </ac:picMkLst>
        </pc:picChg>
        <pc:picChg chg="add mod">
          <ac:chgData name="Satterla, John" userId="1803870d-eb77-4cce-8b0e-637fe5001cee" providerId="ADAL" clId="{D630D900-2337-49F8-AEC7-B6AF4008A0DB}" dt="2018-11-12T20:57:00.694" v="998" actId="1076"/>
          <ac:picMkLst>
            <pc:docMk/>
            <pc:sldMk cId="3701683810" sldId="335"/>
            <ac:picMk id="9" creationId="{F951AF8B-1F29-4D42-8BB9-8B515B80976A}"/>
          </ac:picMkLst>
        </pc:picChg>
      </pc:sldChg>
    </pc:docChg>
  </pc:docChgLst>
  <pc:docChgLst>
    <pc:chgData name="Satterla, John" userId="1803870d-eb77-4cce-8b0e-637fe5001cee" providerId="ADAL" clId="{5A340D59-5193-4603-B9D7-CDB9148CA38E}"/>
    <pc:docChg chg="custSel addSld delSld modSld">
      <pc:chgData name="Satterla, John" userId="1803870d-eb77-4cce-8b0e-637fe5001cee" providerId="ADAL" clId="{5A340D59-5193-4603-B9D7-CDB9148CA38E}" dt="2018-11-14T06:34:32.011" v="1268" actId="20577"/>
      <pc:docMkLst>
        <pc:docMk/>
      </pc:docMkLst>
      <pc:sldChg chg="modSp">
        <pc:chgData name="Satterla, John" userId="1803870d-eb77-4cce-8b0e-637fe5001cee" providerId="ADAL" clId="{5A340D59-5193-4603-B9D7-CDB9148CA38E}" dt="2018-11-14T06:32:04.286" v="1267"/>
        <pc:sldMkLst>
          <pc:docMk/>
          <pc:sldMk cId="109857222" sldId="256"/>
        </pc:sldMkLst>
        <pc:spChg chg="mod">
          <ac:chgData name="Satterla, John" userId="1803870d-eb77-4cce-8b0e-637fe5001cee" providerId="ADAL" clId="{5A340D59-5193-4603-B9D7-CDB9148CA38E}" dt="2018-11-14T06:32:04.286" v="126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atterla, John" userId="1803870d-eb77-4cce-8b0e-637fe5001cee" providerId="ADAL" clId="{5A340D59-5193-4603-B9D7-CDB9148CA38E}" dt="2018-11-14T05:32:42.304" v="980" actId="20577"/>
        <pc:sldMkLst>
          <pc:docMk/>
          <pc:sldMk cId="1220938954" sldId="275"/>
        </pc:sldMkLst>
        <pc:spChg chg="mod">
          <ac:chgData name="Satterla, John" userId="1803870d-eb77-4cce-8b0e-637fe5001cee" providerId="ADAL" clId="{5A340D59-5193-4603-B9D7-CDB9148CA38E}" dt="2018-11-14T05:32:42.304" v="980" actId="20577"/>
          <ac:spMkLst>
            <pc:docMk/>
            <pc:sldMk cId="1220938954" sldId="275"/>
            <ac:spMk id="13" creationId="{1D6D352D-AF9B-480B-8FEF-BF410F8DD168}"/>
          </ac:spMkLst>
        </pc:spChg>
      </pc:sldChg>
      <pc:sldChg chg="addSp modSp">
        <pc:chgData name="Satterla, John" userId="1803870d-eb77-4cce-8b0e-637fe5001cee" providerId="ADAL" clId="{5A340D59-5193-4603-B9D7-CDB9148CA38E}" dt="2018-11-14T06:29:11.305" v="1264" actId="1076"/>
        <pc:sldMkLst>
          <pc:docMk/>
          <pc:sldMk cId="2504347316" sldId="279"/>
        </pc:sldMkLst>
        <pc:picChg chg="add mod">
          <ac:chgData name="Satterla, John" userId="1803870d-eb77-4cce-8b0e-637fe5001cee" providerId="ADAL" clId="{5A340D59-5193-4603-B9D7-CDB9148CA38E}" dt="2018-11-14T06:29:11.305" v="1264" actId="1076"/>
          <ac:picMkLst>
            <pc:docMk/>
            <pc:sldMk cId="2504347316" sldId="279"/>
            <ac:picMk id="3" creationId="{72F614FA-6DB2-44D8-8C89-B795AA581286}"/>
          </ac:picMkLst>
        </pc:picChg>
      </pc:sldChg>
      <pc:sldChg chg="addSp modSp">
        <pc:chgData name="Satterla, John" userId="1803870d-eb77-4cce-8b0e-637fe5001cee" providerId="ADAL" clId="{5A340D59-5193-4603-B9D7-CDB9148CA38E}" dt="2018-11-14T06:22:09.673" v="1260" actId="1076"/>
        <pc:sldMkLst>
          <pc:docMk/>
          <pc:sldMk cId="1836414708" sldId="280"/>
        </pc:sldMkLst>
        <pc:picChg chg="add mod">
          <ac:chgData name="Satterla, John" userId="1803870d-eb77-4cce-8b0e-637fe5001cee" providerId="ADAL" clId="{5A340D59-5193-4603-B9D7-CDB9148CA38E}" dt="2018-11-14T06:22:09.673" v="1260" actId="1076"/>
          <ac:picMkLst>
            <pc:docMk/>
            <pc:sldMk cId="1836414708" sldId="280"/>
            <ac:picMk id="3" creationId="{24DCF301-0386-46E3-B493-2590784CAE80}"/>
          </ac:picMkLst>
        </pc:picChg>
      </pc:sldChg>
      <pc:sldChg chg="addSp">
        <pc:chgData name="Satterla, John" userId="1803870d-eb77-4cce-8b0e-637fe5001cee" providerId="ADAL" clId="{5A340D59-5193-4603-B9D7-CDB9148CA38E}" dt="2018-11-14T06:29:27.652" v="1265"/>
        <pc:sldMkLst>
          <pc:docMk/>
          <pc:sldMk cId="656187332" sldId="281"/>
        </pc:sldMkLst>
        <pc:picChg chg="add">
          <ac:chgData name="Satterla, John" userId="1803870d-eb77-4cce-8b0e-637fe5001cee" providerId="ADAL" clId="{5A340D59-5193-4603-B9D7-CDB9148CA38E}" dt="2018-11-14T06:29:27.652" v="1265"/>
          <ac:picMkLst>
            <pc:docMk/>
            <pc:sldMk cId="656187332" sldId="281"/>
            <ac:picMk id="3" creationId="{94FD8D96-403F-40A6-A855-475FE49B3356}"/>
          </ac:picMkLst>
        </pc:picChg>
      </pc:sldChg>
      <pc:sldChg chg="addSp delSp">
        <pc:chgData name="Satterla, John" userId="1803870d-eb77-4cce-8b0e-637fe5001cee" providerId="ADAL" clId="{5A340D59-5193-4603-B9D7-CDB9148CA38E}" dt="2018-11-14T06:23:10.032" v="1262"/>
        <pc:sldMkLst>
          <pc:docMk/>
          <pc:sldMk cId="2349676374" sldId="282"/>
        </pc:sldMkLst>
        <pc:picChg chg="add">
          <ac:chgData name="Satterla, John" userId="1803870d-eb77-4cce-8b0e-637fe5001cee" providerId="ADAL" clId="{5A340D59-5193-4603-B9D7-CDB9148CA38E}" dt="2018-11-14T06:23:10.032" v="1262"/>
          <ac:picMkLst>
            <pc:docMk/>
            <pc:sldMk cId="2349676374" sldId="282"/>
            <ac:picMk id="3" creationId="{612B8B18-2D13-41E5-9032-72A792037286}"/>
          </ac:picMkLst>
        </pc:picChg>
        <pc:picChg chg="del">
          <ac:chgData name="Satterla, John" userId="1803870d-eb77-4cce-8b0e-637fe5001cee" providerId="ADAL" clId="{5A340D59-5193-4603-B9D7-CDB9148CA38E}" dt="2018-11-14T06:23:08.817" v="1261" actId="478"/>
          <ac:picMkLst>
            <pc:docMk/>
            <pc:sldMk cId="2349676374" sldId="282"/>
            <ac:picMk id="5" creationId="{FAD34437-F104-41CD-AB2F-455B2738E173}"/>
          </ac:picMkLst>
        </pc:picChg>
      </pc:sldChg>
      <pc:sldChg chg="del">
        <pc:chgData name="Satterla, John" userId="1803870d-eb77-4cce-8b0e-637fe5001cee" providerId="ADAL" clId="{5A340D59-5193-4603-B9D7-CDB9148CA38E}" dt="2018-11-13T23:30:29.455" v="539" actId="2696"/>
        <pc:sldMkLst>
          <pc:docMk/>
          <pc:sldMk cId="1044540030" sldId="328"/>
        </pc:sldMkLst>
      </pc:sldChg>
      <pc:sldChg chg="del">
        <pc:chgData name="Satterla, John" userId="1803870d-eb77-4cce-8b0e-637fe5001cee" providerId="ADAL" clId="{5A340D59-5193-4603-B9D7-CDB9148CA38E}" dt="2018-11-13T23:30:29.457" v="540" actId="2696"/>
        <pc:sldMkLst>
          <pc:docMk/>
          <pc:sldMk cId="374370391" sldId="329"/>
        </pc:sldMkLst>
      </pc:sldChg>
      <pc:sldChg chg="del">
        <pc:chgData name="Satterla, John" userId="1803870d-eb77-4cce-8b0e-637fe5001cee" providerId="ADAL" clId="{5A340D59-5193-4603-B9D7-CDB9148CA38E}" dt="2018-11-13T23:30:29.453" v="538" actId="2696"/>
        <pc:sldMkLst>
          <pc:docMk/>
          <pc:sldMk cId="1367783214" sldId="330"/>
        </pc:sldMkLst>
      </pc:sldChg>
      <pc:sldChg chg="addSp delSp modSp">
        <pc:chgData name="Satterla, John" userId="1803870d-eb77-4cce-8b0e-637fe5001cee" providerId="ADAL" clId="{5A340D59-5193-4603-B9D7-CDB9148CA38E}" dt="2018-11-14T05:52:58.512" v="1049" actId="1076"/>
        <pc:sldMkLst>
          <pc:docMk/>
          <pc:sldMk cId="2969319438" sldId="332"/>
        </pc:sldMkLst>
        <pc:spChg chg="del mod">
          <ac:chgData name="Satterla, John" userId="1803870d-eb77-4cce-8b0e-637fe5001cee" providerId="ADAL" clId="{5A340D59-5193-4603-B9D7-CDB9148CA38E}" dt="2018-11-14T05:51:44.645" v="981" actId="478"/>
          <ac:spMkLst>
            <pc:docMk/>
            <pc:sldMk cId="2969319438" sldId="332"/>
            <ac:spMk id="6" creationId="{152DD01D-2E34-4BD7-811C-2200F1E82789}"/>
          </ac:spMkLst>
        </pc:spChg>
        <pc:spChg chg="add mod">
          <ac:chgData name="Satterla, John" userId="1803870d-eb77-4cce-8b0e-637fe5001cee" providerId="ADAL" clId="{5A340D59-5193-4603-B9D7-CDB9148CA38E}" dt="2018-11-14T05:52:58.512" v="1049" actId="1076"/>
          <ac:spMkLst>
            <pc:docMk/>
            <pc:sldMk cId="2969319438" sldId="332"/>
            <ac:spMk id="8" creationId="{5D4AA177-F3CD-463B-B7FA-8B0929A548B8}"/>
          </ac:spMkLst>
        </pc:spChg>
        <pc:picChg chg="add mod">
          <ac:chgData name="Satterla, John" userId="1803870d-eb77-4cce-8b0e-637fe5001cee" providerId="ADAL" clId="{5A340D59-5193-4603-B9D7-CDB9148CA38E}" dt="2018-11-14T05:51:58.290" v="985" actId="1076"/>
          <ac:picMkLst>
            <pc:docMk/>
            <pc:sldMk cId="2969319438" sldId="332"/>
            <ac:picMk id="7" creationId="{8CF7633E-FDB8-4B86-A4A2-6F3D480F3E6F}"/>
          </ac:picMkLst>
        </pc:picChg>
      </pc:sldChg>
      <pc:sldChg chg="modSp">
        <pc:chgData name="Satterla, John" userId="1803870d-eb77-4cce-8b0e-637fe5001cee" providerId="ADAL" clId="{5A340D59-5193-4603-B9D7-CDB9148CA38E}" dt="2018-11-14T06:01:13.843" v="1074" actId="1076"/>
        <pc:sldMkLst>
          <pc:docMk/>
          <pc:sldMk cId="3701683810" sldId="335"/>
        </pc:sldMkLst>
        <pc:spChg chg="mod">
          <ac:chgData name="Satterla, John" userId="1803870d-eb77-4cce-8b0e-637fe5001cee" providerId="ADAL" clId="{5A340D59-5193-4603-B9D7-CDB9148CA38E}" dt="2018-11-14T06:01:13.843" v="1074" actId="1076"/>
          <ac:spMkLst>
            <pc:docMk/>
            <pc:sldMk cId="3701683810" sldId="335"/>
            <ac:spMk id="7" creationId="{E2ABA034-FD7B-4935-809D-150E5D75C108}"/>
          </ac:spMkLst>
        </pc:spChg>
        <pc:picChg chg="mod">
          <ac:chgData name="Satterla, John" userId="1803870d-eb77-4cce-8b0e-637fe5001cee" providerId="ADAL" clId="{5A340D59-5193-4603-B9D7-CDB9148CA38E}" dt="2018-11-14T06:01:09.433" v="1073" actId="1076"/>
          <ac:picMkLst>
            <pc:docMk/>
            <pc:sldMk cId="3701683810" sldId="335"/>
            <ac:picMk id="9" creationId="{F951AF8B-1F29-4D42-8BB9-8B515B80976A}"/>
          </ac:picMkLst>
        </pc:picChg>
      </pc:sldChg>
      <pc:sldChg chg="addSp delSp modSp add">
        <pc:chgData name="Satterla, John" userId="1803870d-eb77-4cce-8b0e-637fe5001cee" providerId="ADAL" clId="{5A340D59-5193-4603-B9D7-CDB9148CA38E}" dt="2018-11-14T06:34:32.011" v="1268" actId="20577"/>
        <pc:sldMkLst>
          <pc:docMk/>
          <pc:sldMk cId="3320203992" sldId="336"/>
        </pc:sldMkLst>
        <pc:spChg chg="mod">
          <ac:chgData name="Satterla, John" userId="1803870d-eb77-4cce-8b0e-637fe5001cee" providerId="ADAL" clId="{5A340D59-5193-4603-B9D7-CDB9148CA38E}" dt="2018-11-13T23:27:20.580" v="54" actId="20577"/>
          <ac:spMkLst>
            <pc:docMk/>
            <pc:sldMk cId="3320203992" sldId="336"/>
            <ac:spMk id="2" creationId="{619D5CB6-EAA5-41E9-8997-13925E26C303}"/>
          </ac:spMkLst>
        </pc:spChg>
        <pc:spChg chg="del">
          <ac:chgData name="Satterla, John" userId="1803870d-eb77-4cce-8b0e-637fe5001cee" providerId="ADAL" clId="{5A340D59-5193-4603-B9D7-CDB9148CA38E}" dt="2018-11-13T23:27:24.380" v="56" actId="478"/>
          <ac:spMkLst>
            <pc:docMk/>
            <pc:sldMk cId="3320203992" sldId="336"/>
            <ac:spMk id="3" creationId="{DD7F4793-21BD-4610-84E6-BC393A6F5B06}"/>
          </ac:spMkLst>
        </pc:spChg>
        <pc:spChg chg="add mod">
          <ac:chgData name="Satterla, John" userId="1803870d-eb77-4cce-8b0e-637fe5001cee" providerId="ADAL" clId="{5A340D59-5193-4603-B9D7-CDB9148CA38E}" dt="2018-11-14T06:34:32.011" v="1268" actId="20577"/>
          <ac:spMkLst>
            <pc:docMk/>
            <pc:sldMk cId="3320203992" sldId="336"/>
            <ac:spMk id="7" creationId="{7BF715F3-A208-4634-98C4-E5BD199AF058}"/>
          </ac:spMkLst>
        </pc:spChg>
        <pc:graphicFrameChg chg="add del mod">
          <ac:chgData name="Satterla, John" userId="1803870d-eb77-4cce-8b0e-637fe5001cee" providerId="ADAL" clId="{5A340D59-5193-4603-B9D7-CDB9148CA38E}" dt="2018-11-13T23:27:44.042" v="59" actId="478"/>
          <ac:graphicFrameMkLst>
            <pc:docMk/>
            <pc:sldMk cId="3320203992" sldId="336"/>
            <ac:graphicFrameMk id="5" creationId="{63BDB7EB-91CD-49BE-A0D6-884E1980F53F}"/>
          </ac:graphicFrameMkLst>
        </pc:graphicFrameChg>
        <pc:picChg chg="del">
          <ac:chgData name="Satterla, John" userId="1803870d-eb77-4cce-8b0e-637fe5001cee" providerId="ADAL" clId="{5A340D59-5193-4603-B9D7-CDB9148CA38E}" dt="2018-11-13T23:27:22.900" v="55" actId="478"/>
          <ac:picMkLst>
            <pc:docMk/>
            <pc:sldMk cId="3320203992" sldId="336"/>
            <ac:picMk id="10" creationId="{FE7D5262-58F9-4A90-B9BA-6742759D692D}"/>
          </ac:picMkLst>
        </pc:picChg>
      </pc:sldChg>
      <pc:sldChg chg="modSp">
        <pc:chgData name="Satterla, John" userId="1803870d-eb77-4cce-8b0e-637fe5001cee" providerId="ADAL" clId="{5A340D59-5193-4603-B9D7-CDB9148CA38E}" dt="2018-11-14T06:00:56.220" v="1056" actId="1036"/>
        <pc:sldMkLst>
          <pc:docMk/>
          <pc:sldMk cId="1036617163" sldId="352"/>
        </pc:sldMkLst>
        <pc:picChg chg="mod">
          <ac:chgData name="Satterla, John" userId="1803870d-eb77-4cce-8b0e-637fe5001cee" providerId="ADAL" clId="{5A340D59-5193-4603-B9D7-CDB9148CA38E}" dt="2018-11-14T06:00:56.220" v="1056" actId="1036"/>
          <ac:picMkLst>
            <pc:docMk/>
            <pc:sldMk cId="1036617163" sldId="352"/>
            <ac:picMk id="5" creationId="{890C9758-2BC8-49BC-9857-06A0DE43B429}"/>
          </ac:picMkLst>
        </pc:picChg>
      </pc:sldChg>
      <pc:sldChg chg="addSp delSp modSp add">
        <pc:chgData name="Satterla, John" userId="1803870d-eb77-4cce-8b0e-637fe5001cee" providerId="ADAL" clId="{5A340D59-5193-4603-B9D7-CDB9148CA38E}" dt="2018-11-14T06:14:27.888" v="1258" actId="1076"/>
        <pc:sldMkLst>
          <pc:docMk/>
          <pc:sldMk cId="160440818" sldId="354"/>
        </pc:sldMkLst>
        <pc:spChg chg="mod">
          <ac:chgData name="Satterla, John" userId="1803870d-eb77-4cce-8b0e-637fe5001cee" providerId="ADAL" clId="{5A340D59-5193-4603-B9D7-CDB9148CA38E}" dt="2018-11-14T06:14:05.420" v="1210" actId="20577"/>
          <ac:spMkLst>
            <pc:docMk/>
            <pc:sldMk cId="160440818" sldId="354"/>
            <ac:spMk id="2" creationId="{619D5CB6-EAA5-41E9-8997-13925E26C303}"/>
          </ac:spMkLst>
        </pc:spChg>
        <pc:spChg chg="del">
          <ac:chgData name="Satterla, John" userId="1803870d-eb77-4cce-8b0e-637fe5001cee" providerId="ADAL" clId="{5A340D59-5193-4603-B9D7-CDB9148CA38E}" dt="2018-11-14T06:12:55.079" v="1078" actId="478"/>
          <ac:spMkLst>
            <pc:docMk/>
            <pc:sldMk cId="160440818" sldId="354"/>
            <ac:spMk id="5" creationId="{5D2DDC24-5156-498F-93F1-626D419B6E11}"/>
          </ac:spMkLst>
        </pc:spChg>
        <pc:spChg chg="del">
          <ac:chgData name="Satterla, John" userId="1803870d-eb77-4cce-8b0e-637fe5001cee" providerId="ADAL" clId="{5A340D59-5193-4603-B9D7-CDB9148CA38E}" dt="2018-11-14T06:14:01.554" v="1206" actId="478"/>
          <ac:spMkLst>
            <pc:docMk/>
            <pc:sldMk cId="160440818" sldId="354"/>
            <ac:spMk id="6" creationId="{55CC1DFF-E19D-4BD0-B6E7-76D0B41EC217}"/>
          </ac:spMkLst>
        </pc:spChg>
        <pc:spChg chg="mod">
          <ac:chgData name="Satterla, John" userId="1803870d-eb77-4cce-8b0e-637fe5001cee" providerId="ADAL" clId="{5A340D59-5193-4603-B9D7-CDB9148CA38E}" dt="2018-11-14T06:14:24.308" v="1257" actId="20577"/>
          <ac:spMkLst>
            <pc:docMk/>
            <pc:sldMk cId="160440818" sldId="354"/>
            <ac:spMk id="8" creationId="{ADC17893-775A-4E4A-847C-0B706B71F92F}"/>
          </ac:spMkLst>
        </pc:spChg>
        <pc:spChg chg="add del mod">
          <ac:chgData name="Satterla, John" userId="1803870d-eb77-4cce-8b0e-637fe5001cee" providerId="ADAL" clId="{5A340D59-5193-4603-B9D7-CDB9148CA38E}" dt="2018-11-14T06:14:09.164" v="1211" actId="478"/>
          <ac:spMkLst>
            <pc:docMk/>
            <pc:sldMk cId="160440818" sldId="354"/>
            <ac:spMk id="11" creationId="{B00ED16F-1F4D-4533-A2C9-FFFAC3025A84}"/>
          </ac:spMkLst>
        </pc:spChg>
        <pc:picChg chg="del">
          <ac:chgData name="Satterla, John" userId="1803870d-eb77-4cce-8b0e-637fe5001cee" providerId="ADAL" clId="{5A340D59-5193-4603-B9D7-CDB9148CA38E}" dt="2018-11-14T06:12:53.853" v="1077" actId="478"/>
          <ac:picMkLst>
            <pc:docMk/>
            <pc:sldMk cId="160440818" sldId="354"/>
            <ac:picMk id="3" creationId="{B2FB2BD5-CEF4-4D0C-84D6-3A08D704BFE3}"/>
          </ac:picMkLst>
        </pc:picChg>
        <pc:picChg chg="del">
          <ac:chgData name="Satterla, John" userId="1803870d-eb77-4cce-8b0e-637fe5001cee" providerId="ADAL" clId="{5A340D59-5193-4603-B9D7-CDB9148CA38E}" dt="2018-11-14T06:12:51.864" v="1076" actId="478"/>
          <ac:picMkLst>
            <pc:docMk/>
            <pc:sldMk cId="160440818" sldId="354"/>
            <ac:picMk id="7" creationId="{512A8859-7AC4-440F-93C1-CAA8EB59ADE2}"/>
          </ac:picMkLst>
        </pc:picChg>
        <pc:picChg chg="add mod">
          <ac:chgData name="Satterla, John" userId="1803870d-eb77-4cce-8b0e-637fe5001cee" providerId="ADAL" clId="{5A340D59-5193-4603-B9D7-CDB9148CA38E}" dt="2018-11-14T06:14:27.888" v="1258" actId="1076"/>
          <ac:picMkLst>
            <pc:docMk/>
            <pc:sldMk cId="160440818" sldId="354"/>
            <ac:picMk id="9" creationId="{833689B3-7B63-4944-BD3D-492E874C1A3F}"/>
          </ac:picMkLst>
        </pc:picChg>
      </pc:sldChg>
    </pc:docChg>
  </pc:docChgLst>
  <pc:docChgLst>
    <pc:chgData name="Jensen, Christian" userId="S::christian.jensen@ttu.edu::8f324f46-39b5-40d2-9513-badac5ebdd88" providerId="AD" clId="Web-{6D59CD0D-F661-30A7-B2E0-022AF8C97870}"/>
    <pc:docChg chg="modSld">
      <pc:chgData name="Jensen, Christian" userId="S::christian.jensen@ttu.edu::8f324f46-39b5-40d2-9513-badac5ebdd88" providerId="AD" clId="Web-{6D59CD0D-F661-30A7-B2E0-022AF8C97870}" dt="2018-11-07T07:13:01.805" v="153" actId="20577"/>
      <pc:docMkLst>
        <pc:docMk/>
      </pc:docMkLst>
      <pc:sldChg chg="modSp">
        <pc:chgData name="Jensen, Christian" userId="S::christian.jensen@ttu.edu::8f324f46-39b5-40d2-9513-badac5ebdd88" providerId="AD" clId="Web-{6D59CD0D-F661-30A7-B2E0-022AF8C97870}" dt="2018-11-07T06:55:55.151" v="2" actId="20577"/>
        <pc:sldMkLst>
          <pc:docMk/>
          <pc:sldMk cId="1837949018" sldId="258"/>
        </pc:sldMkLst>
        <pc:spChg chg="mod">
          <ac:chgData name="Jensen, Christian" userId="S::christian.jensen@ttu.edu::8f324f46-39b5-40d2-9513-badac5ebdd88" providerId="AD" clId="Web-{6D59CD0D-F661-30A7-B2E0-022AF8C97870}" dt="2018-11-07T06:55:55.151" v="2" actId="20577"/>
          <ac:spMkLst>
            <pc:docMk/>
            <pc:sldMk cId="1837949018" sldId="258"/>
            <ac:spMk id="12" creationId="{C285045A-01FC-4ED2-B7CB-B0943916116C}"/>
          </ac:spMkLst>
        </pc:spChg>
      </pc:sldChg>
      <pc:sldChg chg="modSp">
        <pc:chgData name="Jensen, Christian" userId="S::christian.jensen@ttu.edu::8f324f46-39b5-40d2-9513-badac5ebdd88" providerId="AD" clId="Web-{6D59CD0D-F661-30A7-B2E0-022AF8C97870}" dt="2018-11-07T06:58:26.682" v="150"/>
        <pc:sldMkLst>
          <pc:docMk/>
          <pc:sldMk cId="1773129042" sldId="264"/>
        </pc:sldMkLst>
        <pc:spChg chg="mod">
          <ac:chgData name="Jensen, Christian" userId="S::christian.jensen@ttu.edu::8f324f46-39b5-40d2-9513-badac5ebdd88" providerId="AD" clId="Web-{6D59CD0D-F661-30A7-B2E0-022AF8C97870}" dt="2018-11-07T06:58:26.682" v="150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Jensen, Christian" userId="S::christian.jensen@ttu.edu::8f324f46-39b5-40d2-9513-badac5ebdd88" providerId="AD" clId="Web-{6D59CD0D-F661-30A7-B2E0-022AF8C97870}" dt="2018-11-07T06:58:22.760" v="148" actId="20577"/>
        <pc:sldMkLst>
          <pc:docMk/>
          <pc:sldMk cId="1220938954" sldId="275"/>
        </pc:sldMkLst>
        <pc:spChg chg="mod">
          <ac:chgData name="Jensen, Christian" userId="S::christian.jensen@ttu.edu::8f324f46-39b5-40d2-9513-badac5ebdd88" providerId="AD" clId="Web-{6D59CD0D-F661-30A7-B2E0-022AF8C97870}" dt="2018-11-07T06:58:22.760" v="148" actId="20577"/>
          <ac:spMkLst>
            <pc:docMk/>
            <pc:sldMk cId="1220938954" sldId="275"/>
            <ac:spMk id="12" creationId="{C285045A-01FC-4ED2-B7CB-B0943916116C}"/>
          </ac:spMkLst>
        </pc:spChg>
      </pc:sldChg>
      <pc:sldChg chg="modSp">
        <pc:chgData name="Jensen, Christian" userId="S::christian.jensen@ttu.edu::8f324f46-39b5-40d2-9513-badac5ebdd88" providerId="AD" clId="Web-{6D59CD0D-F661-30A7-B2E0-022AF8C97870}" dt="2018-11-07T06:58:40.854" v="152" actId="20577"/>
        <pc:sldMkLst>
          <pc:docMk/>
          <pc:sldMk cId="1559320611" sldId="312"/>
        </pc:sldMkLst>
        <pc:spChg chg="mod">
          <ac:chgData name="Jensen, Christian" userId="S::christian.jensen@ttu.edu::8f324f46-39b5-40d2-9513-badac5ebdd88" providerId="AD" clId="Web-{6D59CD0D-F661-30A7-B2E0-022AF8C97870}" dt="2018-11-07T06:58:40.854" v="152" actId="20577"/>
          <ac:spMkLst>
            <pc:docMk/>
            <pc:sldMk cId="1559320611" sldId="312"/>
            <ac:spMk id="3" creationId="{5D9343EC-80E6-493A-9D45-EC2D42BA165D}"/>
          </ac:spMkLst>
        </pc:spChg>
      </pc:sldChg>
    </pc:docChg>
  </pc:docChgLst>
  <pc:docChgLst>
    <pc:chgData name="Jensen, Christian" userId="S::christian.jensen@ttu.edu::8f324f46-39b5-40d2-9513-badac5ebdd88" providerId="AD" clId="Web-{E92B11BB-3161-7814-E015-D82B06A1479A}"/>
    <pc:docChg chg="delSld modSld">
      <pc:chgData name="Jensen, Christian" userId="S::christian.jensen@ttu.edu::8f324f46-39b5-40d2-9513-badac5ebdd88" providerId="AD" clId="Web-{E92B11BB-3161-7814-E015-D82B06A1479A}" dt="2018-11-07T03:18:34.208" v="183" actId="1076"/>
      <pc:docMkLst>
        <pc:docMk/>
      </pc:docMkLst>
      <pc:sldChg chg="addSp delSp modSp">
        <pc:chgData name="Jensen, Christian" userId="S::christian.jensen@ttu.edu::8f324f46-39b5-40d2-9513-badac5ebdd88" providerId="AD" clId="Web-{E92B11BB-3161-7814-E015-D82B06A1479A}" dt="2018-11-07T03:18:34.208" v="183" actId="1076"/>
        <pc:sldMkLst>
          <pc:docMk/>
          <pc:sldMk cId="1559320611" sldId="312"/>
        </pc:sldMkLst>
        <pc:spChg chg="mod">
          <ac:chgData name="Jensen, Christian" userId="S::christian.jensen@ttu.edu::8f324f46-39b5-40d2-9513-badac5ebdd88" providerId="AD" clId="Web-{E92B11BB-3161-7814-E015-D82B06A1479A}" dt="2018-11-07T03:15:44.645" v="170" actId="20577"/>
          <ac:spMkLst>
            <pc:docMk/>
            <pc:sldMk cId="1559320611" sldId="312"/>
            <ac:spMk id="3" creationId="{5D9343EC-80E6-493A-9D45-EC2D42BA165D}"/>
          </ac:spMkLst>
        </pc:spChg>
        <pc:picChg chg="del">
          <ac:chgData name="Jensen, Christian" userId="S::christian.jensen@ttu.edu::8f324f46-39b5-40d2-9513-badac5ebdd88" providerId="AD" clId="Web-{E92B11BB-3161-7814-E015-D82B06A1479A}" dt="2018-11-07T03:09:12.391" v="8"/>
          <ac:picMkLst>
            <pc:docMk/>
            <pc:sldMk cId="1559320611" sldId="312"/>
            <ac:picMk id="5" creationId="{A511CC3F-8C07-490A-BB8D-55EEA26F5199}"/>
          </ac:picMkLst>
        </pc:picChg>
        <pc:picChg chg="add mod">
          <ac:chgData name="Jensen, Christian" userId="S::christian.jensen@ttu.edu::8f324f46-39b5-40d2-9513-badac5ebdd88" providerId="AD" clId="Web-{E92B11BB-3161-7814-E015-D82B06A1479A}" dt="2018-11-07T03:18:34.208" v="183" actId="1076"/>
          <ac:picMkLst>
            <pc:docMk/>
            <pc:sldMk cId="1559320611" sldId="312"/>
            <ac:picMk id="6" creationId="{EA472739-2EE7-4E73-B8D0-7A2F7A39E88F}"/>
          </ac:picMkLst>
        </pc:picChg>
        <pc:picChg chg="del">
          <ac:chgData name="Jensen, Christian" userId="S::christian.jensen@ttu.edu::8f324f46-39b5-40d2-9513-badac5ebdd88" providerId="AD" clId="Web-{E92B11BB-3161-7814-E015-D82B06A1479A}" dt="2018-11-07T03:09:14.687" v="9"/>
          <ac:picMkLst>
            <pc:docMk/>
            <pc:sldMk cId="1559320611" sldId="312"/>
            <ac:picMk id="7" creationId="{49F72121-749B-4C5F-825F-8C978A428C9F}"/>
          </ac:picMkLst>
        </pc:picChg>
        <pc:picChg chg="add mod">
          <ac:chgData name="Jensen, Christian" userId="S::christian.jensen@ttu.edu::8f324f46-39b5-40d2-9513-badac5ebdd88" providerId="AD" clId="Web-{E92B11BB-3161-7814-E015-D82B06A1479A}" dt="2018-11-07T03:18:01.192" v="182" actId="1076"/>
          <ac:picMkLst>
            <pc:docMk/>
            <pc:sldMk cId="1559320611" sldId="312"/>
            <ac:picMk id="9" creationId="{A5FF6A10-DD50-40A1-BAA5-D8884B39061D}"/>
          </ac:picMkLst>
        </pc:picChg>
        <pc:picChg chg="add mod ord">
          <ac:chgData name="Jensen, Christian" userId="S::christian.jensen@ttu.edu::8f324f46-39b5-40d2-9513-badac5ebdd88" providerId="AD" clId="Web-{E92B11BB-3161-7814-E015-D82B06A1479A}" dt="2018-11-07T03:17:58.176" v="181" actId="1076"/>
          <ac:picMkLst>
            <pc:docMk/>
            <pc:sldMk cId="1559320611" sldId="312"/>
            <ac:picMk id="11" creationId="{C78C38C3-E1FF-4E10-89E3-A6E07EC7EC2B}"/>
          </ac:picMkLst>
        </pc:picChg>
      </pc:sldChg>
    </pc:docChg>
  </pc:docChgLst>
  <pc:docChgLst>
    <pc:chgData name="Eakerns, Zachary" userId="S::zachary.eakerns@ttu.edu::f13e326a-83f9-4bab-9706-f5d04955d1f3" providerId="AD" clId="Web-{2F8701B0-14B9-EE21-4ED1-E35DA6992D8B}"/>
    <pc:docChg chg="addSld delSld modSld">
      <pc:chgData name="Eakerns, Zachary" userId="S::zachary.eakerns@ttu.edu::f13e326a-83f9-4bab-9706-f5d04955d1f3" providerId="AD" clId="Web-{2F8701B0-14B9-EE21-4ED1-E35DA6992D8B}" dt="2018-11-14T04:07:49.592" v="266" actId="20577"/>
      <pc:docMkLst>
        <pc:docMk/>
      </pc:docMkLst>
      <pc:sldChg chg="addSp delSp modSp addAnim modAnim">
        <pc:chgData name="Eakerns, Zachary" userId="S::zachary.eakerns@ttu.edu::f13e326a-83f9-4bab-9706-f5d04955d1f3" providerId="AD" clId="Web-{2F8701B0-14B9-EE21-4ED1-E35DA6992D8B}" dt="2018-11-14T04:02:21.566" v="115"/>
        <pc:sldMkLst>
          <pc:docMk/>
          <pc:sldMk cId="979365836" sldId="260"/>
        </pc:sldMkLst>
        <pc:spChg chg="mod">
          <ac:chgData name="Eakerns, Zachary" userId="S::zachary.eakerns@ttu.edu::f13e326a-83f9-4bab-9706-f5d04955d1f3" providerId="AD" clId="Web-{2F8701B0-14B9-EE21-4ED1-E35DA6992D8B}" dt="2018-11-14T04:01:22.850" v="98" actId="20577"/>
          <ac:spMkLst>
            <pc:docMk/>
            <pc:sldMk cId="979365836" sldId="260"/>
            <ac:spMk id="2" creationId="{4960453E-A51F-4491-8CE4-47C20C8743DE}"/>
          </ac:spMkLst>
        </pc:spChg>
        <pc:spChg chg="del mod">
          <ac:chgData name="Eakerns, Zachary" userId="S::zachary.eakerns@ttu.edu::f13e326a-83f9-4bab-9706-f5d04955d1f3" providerId="AD" clId="Web-{2F8701B0-14B9-EE21-4ED1-E35DA6992D8B}" dt="2018-11-14T04:01:32.898" v="101"/>
          <ac:spMkLst>
            <pc:docMk/>
            <pc:sldMk cId="979365836" sldId="260"/>
            <ac:spMk id="3" creationId="{F77CBE09-0FFD-4C88-92AB-47B7F2BBF34F}"/>
          </ac:spMkLst>
        </pc:spChg>
        <pc:picChg chg="add mod ord">
          <ac:chgData name="Eakerns, Zachary" userId="S::zachary.eakerns@ttu.edu::f13e326a-83f9-4bab-9706-f5d04955d1f3" providerId="AD" clId="Web-{2F8701B0-14B9-EE21-4ED1-E35DA6992D8B}" dt="2018-11-14T04:01:39.569" v="104" actId="14100"/>
          <ac:picMkLst>
            <pc:docMk/>
            <pc:sldMk cId="979365836" sldId="260"/>
            <ac:picMk id="5" creationId="{91547E32-0DF3-448D-A315-329BDD99ABB1}"/>
          </ac:picMkLst>
        </pc:picChg>
        <pc:picChg chg="add mod">
          <ac:chgData name="Eakerns, Zachary" userId="S::zachary.eakerns@ttu.edu::f13e326a-83f9-4bab-9706-f5d04955d1f3" providerId="AD" clId="Web-{2F8701B0-14B9-EE21-4ED1-E35DA6992D8B}" dt="2018-11-14T04:02:12.346" v="111" actId="1076"/>
          <ac:picMkLst>
            <pc:docMk/>
            <pc:sldMk cId="979365836" sldId="260"/>
            <ac:picMk id="7" creationId="{5A252039-36A3-49C5-96A0-3A2CEF4DAC7D}"/>
          </ac:picMkLst>
        </pc:picChg>
      </pc:sldChg>
      <pc:sldChg chg="modSp">
        <pc:chgData name="Eakerns, Zachary" userId="S::zachary.eakerns@ttu.edu::f13e326a-83f9-4bab-9706-f5d04955d1f3" providerId="AD" clId="Web-{2F8701B0-14B9-EE21-4ED1-E35DA6992D8B}" dt="2018-11-14T04:07:48.139" v="264" actId="20577"/>
        <pc:sldMkLst>
          <pc:docMk/>
          <pc:sldMk cId="1220938954" sldId="275"/>
        </pc:sldMkLst>
        <pc:spChg chg="mod">
          <ac:chgData name="Eakerns, Zachary" userId="S::zachary.eakerns@ttu.edu::f13e326a-83f9-4bab-9706-f5d04955d1f3" providerId="AD" clId="Web-{2F8701B0-14B9-EE21-4ED1-E35DA6992D8B}" dt="2018-11-14T04:07:48.139" v="264" actId="20577"/>
          <ac:spMkLst>
            <pc:docMk/>
            <pc:sldMk cId="1220938954" sldId="275"/>
            <ac:spMk id="10" creationId="{69C38BC7-74FD-443F-8506-B28899AF1DBA}"/>
          </ac:spMkLst>
        </pc:spChg>
      </pc:sldChg>
      <pc:sldChg chg="delSp">
        <pc:chgData name="Eakerns, Zachary" userId="S::zachary.eakerns@ttu.edu::f13e326a-83f9-4bab-9706-f5d04955d1f3" providerId="AD" clId="Web-{2F8701B0-14B9-EE21-4ED1-E35DA6992D8B}" dt="2018-11-14T04:05:12.856" v="119"/>
        <pc:sldMkLst>
          <pc:docMk/>
          <pc:sldMk cId="2504347316" sldId="279"/>
        </pc:sldMkLst>
        <pc:picChg chg="del">
          <ac:chgData name="Eakerns, Zachary" userId="S::zachary.eakerns@ttu.edu::f13e326a-83f9-4bab-9706-f5d04955d1f3" providerId="AD" clId="Web-{2F8701B0-14B9-EE21-4ED1-E35DA6992D8B}" dt="2018-11-14T04:05:12.856" v="119"/>
          <ac:picMkLst>
            <pc:docMk/>
            <pc:sldMk cId="2504347316" sldId="279"/>
            <ac:picMk id="3" creationId="{64619002-CBAF-4D7A-B06F-1EF39B801392}"/>
          </ac:picMkLst>
        </pc:picChg>
      </pc:sldChg>
      <pc:sldChg chg="delSp">
        <pc:chgData name="Eakerns, Zachary" userId="S::zachary.eakerns@ttu.edu::f13e326a-83f9-4bab-9706-f5d04955d1f3" providerId="AD" clId="Web-{2F8701B0-14B9-EE21-4ED1-E35DA6992D8B}" dt="2018-11-14T04:05:08.871" v="116"/>
        <pc:sldMkLst>
          <pc:docMk/>
          <pc:sldMk cId="1836414708" sldId="280"/>
        </pc:sldMkLst>
        <pc:picChg chg="del">
          <ac:chgData name="Eakerns, Zachary" userId="S::zachary.eakerns@ttu.edu::f13e326a-83f9-4bab-9706-f5d04955d1f3" providerId="AD" clId="Web-{2F8701B0-14B9-EE21-4ED1-E35DA6992D8B}" dt="2018-11-14T04:05:08.871" v="116"/>
          <ac:picMkLst>
            <pc:docMk/>
            <pc:sldMk cId="1836414708" sldId="280"/>
            <ac:picMk id="5" creationId="{DD9DD575-4703-4CF7-BD19-2E9B07AC85FD}"/>
          </ac:picMkLst>
        </pc:picChg>
      </pc:sldChg>
      <pc:sldChg chg="delSp modSp">
        <pc:chgData name="Eakerns, Zachary" userId="S::zachary.eakerns@ttu.edu::f13e326a-83f9-4bab-9706-f5d04955d1f3" providerId="AD" clId="Web-{2F8701B0-14B9-EE21-4ED1-E35DA6992D8B}" dt="2018-11-14T04:05:11.090" v="118"/>
        <pc:sldMkLst>
          <pc:docMk/>
          <pc:sldMk cId="656187332" sldId="281"/>
        </pc:sldMkLst>
        <pc:picChg chg="del mod">
          <ac:chgData name="Eakerns, Zachary" userId="S::zachary.eakerns@ttu.edu::f13e326a-83f9-4bab-9706-f5d04955d1f3" providerId="AD" clId="Web-{2F8701B0-14B9-EE21-4ED1-E35DA6992D8B}" dt="2018-11-14T04:05:11.090" v="118"/>
          <ac:picMkLst>
            <pc:docMk/>
            <pc:sldMk cId="656187332" sldId="281"/>
            <ac:picMk id="3" creationId="{E698D093-F090-492A-959B-E65DEC5C6EBB}"/>
          </ac:picMkLst>
        </pc:picChg>
      </pc:sldChg>
      <pc:sldChg chg="del">
        <pc:chgData name="Eakerns, Zachary" userId="S::zachary.eakerns@ttu.edu::f13e326a-83f9-4bab-9706-f5d04955d1f3" providerId="AD" clId="Web-{2F8701B0-14B9-EE21-4ED1-E35DA6992D8B}" dt="2018-11-14T03:55:05.098" v="18"/>
        <pc:sldMkLst>
          <pc:docMk/>
          <pc:sldMk cId="1738196715" sldId="344"/>
        </pc:sldMkLst>
      </pc:sldChg>
      <pc:sldChg chg="del">
        <pc:chgData name="Eakerns, Zachary" userId="S::zachary.eakerns@ttu.edu::f13e326a-83f9-4bab-9706-f5d04955d1f3" providerId="AD" clId="Web-{2F8701B0-14B9-EE21-4ED1-E35DA6992D8B}" dt="2018-11-14T03:56:31.693" v="36"/>
        <pc:sldMkLst>
          <pc:docMk/>
          <pc:sldMk cId="289104712" sldId="345"/>
        </pc:sldMkLst>
      </pc:sldChg>
      <pc:sldChg chg="del">
        <pc:chgData name="Eakerns, Zachary" userId="S::zachary.eakerns@ttu.edu::f13e326a-83f9-4bab-9706-f5d04955d1f3" providerId="AD" clId="Web-{2F8701B0-14B9-EE21-4ED1-E35DA6992D8B}" dt="2018-11-14T03:56:53.177" v="42"/>
        <pc:sldMkLst>
          <pc:docMk/>
          <pc:sldMk cId="3091953759" sldId="347"/>
        </pc:sldMkLst>
      </pc:sldChg>
      <pc:sldChg chg="addSp delSp modSp add replId delAnim">
        <pc:chgData name="Eakerns, Zachary" userId="S::zachary.eakerns@ttu.edu::f13e326a-83f9-4bab-9706-f5d04955d1f3" providerId="AD" clId="Web-{2F8701B0-14B9-EE21-4ED1-E35DA6992D8B}" dt="2018-11-14T03:55:21.942" v="22" actId="1076"/>
        <pc:sldMkLst>
          <pc:docMk/>
          <pc:sldMk cId="1190854588" sldId="348"/>
        </pc:sldMkLst>
        <pc:spChg chg="mod">
          <ac:chgData name="Eakerns, Zachary" userId="S::zachary.eakerns@ttu.edu::f13e326a-83f9-4bab-9706-f5d04955d1f3" providerId="AD" clId="Web-{2F8701B0-14B9-EE21-4ED1-E35DA6992D8B}" dt="2018-11-14T03:55:09.536" v="19" actId="1076"/>
          <ac:spMkLst>
            <pc:docMk/>
            <pc:sldMk cId="1190854588" sldId="348"/>
            <ac:spMk id="2" creationId="{619D5CB6-EAA5-41E9-8997-13925E26C303}"/>
          </ac:spMkLst>
        </pc:spChg>
        <pc:spChg chg="mod">
          <ac:chgData name="Eakerns, Zachary" userId="S::zachary.eakerns@ttu.edu::f13e326a-83f9-4bab-9706-f5d04955d1f3" providerId="AD" clId="Web-{2F8701B0-14B9-EE21-4ED1-E35DA6992D8B}" dt="2018-11-14T03:55:12.692" v="20" actId="1076"/>
          <ac:spMkLst>
            <pc:docMk/>
            <pc:sldMk cId="1190854588" sldId="348"/>
            <ac:spMk id="3" creationId="{75C5C17C-F54B-473E-8CAA-905C3D5FAB36}"/>
          </ac:spMkLst>
        </pc:spChg>
        <pc:spChg chg="del">
          <ac:chgData name="Eakerns, Zachary" userId="S::zachary.eakerns@ttu.edu::f13e326a-83f9-4bab-9706-f5d04955d1f3" providerId="AD" clId="Web-{2F8701B0-14B9-EE21-4ED1-E35DA6992D8B}" dt="2018-11-14T03:54:50.551" v="15"/>
          <ac:spMkLst>
            <pc:docMk/>
            <pc:sldMk cId="1190854588" sldId="348"/>
            <ac:spMk id="7" creationId="{70FA39F5-B3EE-4955-8AC4-5781363BF766}"/>
          </ac:spMkLst>
        </pc:spChg>
        <pc:spChg chg="add mod">
          <ac:chgData name="Eakerns, Zachary" userId="S::zachary.eakerns@ttu.edu::f13e326a-83f9-4bab-9706-f5d04955d1f3" providerId="AD" clId="Web-{2F8701B0-14B9-EE21-4ED1-E35DA6992D8B}" dt="2018-11-14T03:55:21.942" v="22" actId="1076"/>
          <ac:spMkLst>
            <pc:docMk/>
            <pc:sldMk cId="1190854588" sldId="348"/>
            <ac:spMk id="10" creationId="{647DBE81-F066-4823-B075-786D276B8888}"/>
          </ac:spMkLst>
        </pc:spChg>
        <pc:picChg chg="del">
          <ac:chgData name="Eakerns, Zachary" userId="S::zachary.eakerns@ttu.edu::f13e326a-83f9-4bab-9706-f5d04955d1f3" providerId="AD" clId="Web-{2F8701B0-14B9-EE21-4ED1-E35DA6992D8B}" dt="2018-11-14T03:54:48.973" v="14"/>
          <ac:picMkLst>
            <pc:docMk/>
            <pc:sldMk cId="1190854588" sldId="348"/>
            <ac:picMk id="5" creationId="{0BDF074F-75A7-4300-8516-CD07F8EE7042}"/>
          </ac:picMkLst>
        </pc:picChg>
        <pc:picChg chg="add mod">
          <ac:chgData name="Eakerns, Zachary" userId="S::zachary.eakerns@ttu.edu::f13e326a-83f9-4bab-9706-f5d04955d1f3" providerId="AD" clId="Web-{2F8701B0-14B9-EE21-4ED1-E35DA6992D8B}" dt="2018-11-14T03:55:18.379" v="21" actId="1076"/>
          <ac:picMkLst>
            <pc:docMk/>
            <pc:sldMk cId="1190854588" sldId="348"/>
            <ac:picMk id="6" creationId="{F8FBBDDD-CCAF-4934-8562-821CAB2CD34F}"/>
          </ac:picMkLst>
        </pc:picChg>
      </pc:sldChg>
      <pc:sldChg chg="addSp delSp modSp add replId">
        <pc:chgData name="Eakerns, Zachary" userId="S::zachary.eakerns@ttu.edu::f13e326a-83f9-4bab-9706-f5d04955d1f3" providerId="AD" clId="Web-{2F8701B0-14B9-EE21-4ED1-E35DA6992D8B}" dt="2018-11-14T03:56:41.849" v="40"/>
        <pc:sldMkLst>
          <pc:docMk/>
          <pc:sldMk cId="1198487712" sldId="349"/>
        </pc:sldMkLst>
        <pc:spChg chg="mod">
          <ac:chgData name="Eakerns, Zachary" userId="S::zachary.eakerns@ttu.edu::f13e326a-83f9-4bab-9706-f5d04955d1f3" providerId="AD" clId="Web-{2F8701B0-14B9-EE21-4ED1-E35DA6992D8B}" dt="2018-11-14T03:55:55.942" v="26" actId="20577"/>
          <ac:spMkLst>
            <pc:docMk/>
            <pc:sldMk cId="1198487712" sldId="349"/>
            <ac:spMk id="2" creationId="{4960453E-A51F-4491-8CE4-47C20C8743DE}"/>
          </ac:spMkLst>
        </pc:spChg>
        <pc:spChg chg="mod">
          <ac:chgData name="Eakerns, Zachary" userId="S::zachary.eakerns@ttu.edu::f13e326a-83f9-4bab-9706-f5d04955d1f3" providerId="AD" clId="Web-{2F8701B0-14B9-EE21-4ED1-E35DA6992D8B}" dt="2018-11-14T03:56:16.521" v="33" actId="20577"/>
          <ac:spMkLst>
            <pc:docMk/>
            <pc:sldMk cId="1198487712" sldId="349"/>
            <ac:spMk id="3" creationId="{F77CBE09-0FFD-4C88-92AB-47B7F2BBF34F}"/>
          </ac:spMkLst>
        </pc:spChg>
        <pc:spChg chg="add del mod">
          <ac:chgData name="Eakerns, Zachary" userId="S::zachary.eakerns@ttu.edu::f13e326a-83f9-4bab-9706-f5d04955d1f3" providerId="AD" clId="Web-{2F8701B0-14B9-EE21-4ED1-E35DA6992D8B}" dt="2018-11-14T03:56:41.849" v="40"/>
          <ac:spMkLst>
            <pc:docMk/>
            <pc:sldMk cId="1198487712" sldId="349"/>
            <ac:spMk id="5" creationId="{F926657D-6F2F-4E26-AF6B-B3CBBFDE5633}"/>
          </ac:spMkLst>
        </pc:spChg>
      </pc:sldChg>
      <pc:sldChg chg="add del replId">
        <pc:chgData name="Eakerns, Zachary" userId="S::zachary.eakerns@ttu.edu::f13e326a-83f9-4bab-9706-f5d04955d1f3" providerId="AD" clId="Web-{2F8701B0-14B9-EE21-4ED1-E35DA6992D8B}" dt="2018-11-14T03:54:29.926" v="4"/>
        <pc:sldMkLst>
          <pc:docMk/>
          <pc:sldMk cId="2490705733" sldId="349"/>
        </pc:sldMkLst>
      </pc:sldChg>
      <pc:sldChg chg="add del replId">
        <pc:chgData name="Eakerns, Zachary" userId="S::zachary.eakerns@ttu.edu::f13e326a-83f9-4bab-9706-f5d04955d1f3" providerId="AD" clId="Web-{2F8701B0-14B9-EE21-4ED1-E35DA6992D8B}" dt="2018-11-14T03:54:28.379" v="3"/>
        <pc:sldMkLst>
          <pc:docMk/>
          <pc:sldMk cId="900632924" sldId="350"/>
        </pc:sldMkLst>
      </pc:sldChg>
      <pc:sldChg chg="addSp delSp modSp add replId addAnim modAnim">
        <pc:chgData name="Eakerns, Zachary" userId="S::zachary.eakerns@ttu.edu::f13e326a-83f9-4bab-9706-f5d04955d1f3" providerId="AD" clId="Web-{2F8701B0-14B9-EE21-4ED1-E35DA6992D8B}" dt="2018-11-14T04:00:44.944" v="94" actId="14100"/>
        <pc:sldMkLst>
          <pc:docMk/>
          <pc:sldMk cId="2754332750" sldId="350"/>
        </pc:sldMkLst>
        <pc:spChg chg="mod">
          <ac:chgData name="Eakerns, Zachary" userId="S::zachary.eakerns@ttu.edu::f13e326a-83f9-4bab-9706-f5d04955d1f3" providerId="AD" clId="Web-{2F8701B0-14B9-EE21-4ED1-E35DA6992D8B}" dt="2018-11-14T03:56:57.740" v="46" actId="20577"/>
          <ac:spMkLst>
            <pc:docMk/>
            <pc:sldMk cId="2754332750" sldId="350"/>
            <ac:spMk id="2" creationId="{4960453E-A51F-4491-8CE4-47C20C8743DE}"/>
          </ac:spMkLst>
        </pc:spChg>
        <pc:spChg chg="del mod">
          <ac:chgData name="Eakerns, Zachary" userId="S::zachary.eakerns@ttu.edu::f13e326a-83f9-4bab-9706-f5d04955d1f3" providerId="AD" clId="Web-{2F8701B0-14B9-EE21-4ED1-E35DA6992D8B}" dt="2018-11-14T03:56:59.193" v="49"/>
          <ac:spMkLst>
            <pc:docMk/>
            <pc:sldMk cId="2754332750" sldId="350"/>
            <ac:spMk id="3" creationId="{F77CBE09-0FFD-4C88-92AB-47B7F2BBF34F}"/>
          </ac:spMkLst>
        </pc:spChg>
        <pc:spChg chg="add mod">
          <ac:chgData name="Eakerns, Zachary" userId="S::zachary.eakerns@ttu.edu::f13e326a-83f9-4bab-9706-f5d04955d1f3" providerId="AD" clId="Web-{2F8701B0-14B9-EE21-4ED1-E35DA6992D8B}" dt="2018-11-14T03:59:13.272" v="76" actId="14100"/>
          <ac:spMkLst>
            <pc:docMk/>
            <pc:sldMk cId="2754332750" sldId="350"/>
            <ac:spMk id="9" creationId="{3F38C528-35A2-4C16-A467-3B2B82ADCD12}"/>
          </ac:spMkLst>
        </pc:spChg>
        <pc:spChg chg="add mod">
          <ac:chgData name="Eakerns, Zachary" userId="S::zachary.eakerns@ttu.edu::f13e326a-83f9-4bab-9706-f5d04955d1f3" providerId="AD" clId="Web-{2F8701B0-14B9-EE21-4ED1-E35DA6992D8B}" dt="2018-11-14T03:59:47.100" v="80" actId="14100"/>
          <ac:spMkLst>
            <pc:docMk/>
            <pc:sldMk cId="2754332750" sldId="350"/>
            <ac:spMk id="10" creationId="{DB13EED6-BED9-4595-BECC-1474B1D4955B}"/>
          </ac:spMkLst>
        </pc:spChg>
        <pc:spChg chg="add del">
          <ac:chgData name="Eakerns, Zachary" userId="S::zachary.eakerns@ttu.edu::f13e326a-83f9-4bab-9706-f5d04955d1f3" providerId="AD" clId="Web-{2F8701B0-14B9-EE21-4ED1-E35DA6992D8B}" dt="2018-11-14T04:00:14.366" v="86"/>
          <ac:spMkLst>
            <pc:docMk/>
            <pc:sldMk cId="2754332750" sldId="350"/>
            <ac:spMk id="11" creationId="{D02B27B5-876B-4DAD-B819-E91DCD57B2A0}"/>
          </ac:spMkLst>
        </pc:spChg>
        <pc:spChg chg="add mod">
          <ac:chgData name="Eakerns, Zachary" userId="S::zachary.eakerns@ttu.edu::f13e326a-83f9-4bab-9706-f5d04955d1f3" providerId="AD" clId="Web-{2F8701B0-14B9-EE21-4ED1-E35DA6992D8B}" dt="2018-11-14T04:00:44.944" v="94" actId="14100"/>
          <ac:spMkLst>
            <pc:docMk/>
            <pc:sldMk cId="2754332750" sldId="350"/>
            <ac:spMk id="13" creationId="{8EF5DCB1-DBAB-4927-AA6A-D0F9E97DCA43}"/>
          </ac:spMkLst>
        </pc:spChg>
        <pc:spChg chg="add mod">
          <ac:chgData name="Eakerns, Zachary" userId="S::zachary.eakerns@ttu.edu::f13e326a-83f9-4bab-9706-f5d04955d1f3" providerId="AD" clId="Web-{2F8701B0-14B9-EE21-4ED1-E35DA6992D8B}" dt="2018-11-14T04:00:34.007" v="91" actId="14100"/>
          <ac:spMkLst>
            <pc:docMk/>
            <pc:sldMk cId="2754332750" sldId="350"/>
            <ac:spMk id="15" creationId="{74B4423F-AA5A-4650-84EE-CD96773CCB79}"/>
          </ac:spMkLst>
        </pc:spChg>
        <pc:picChg chg="add mod ord">
          <ac:chgData name="Eakerns, Zachary" userId="S::zachary.eakerns@ttu.edu::f13e326a-83f9-4bab-9706-f5d04955d1f3" providerId="AD" clId="Web-{2F8701B0-14B9-EE21-4ED1-E35DA6992D8B}" dt="2018-11-14T03:57:51.756" v="62" actId="14100"/>
          <ac:picMkLst>
            <pc:docMk/>
            <pc:sldMk cId="2754332750" sldId="350"/>
            <ac:picMk id="5" creationId="{1E2D8FC6-6100-42FB-981A-D29E3BBD6276}"/>
          </ac:picMkLst>
        </pc:picChg>
        <pc:picChg chg="add mod">
          <ac:chgData name="Eakerns, Zachary" userId="S::zachary.eakerns@ttu.edu::f13e326a-83f9-4bab-9706-f5d04955d1f3" providerId="AD" clId="Web-{2F8701B0-14B9-EE21-4ED1-E35DA6992D8B}" dt="2018-11-14T03:58:41.444" v="69" actId="14100"/>
          <ac:picMkLst>
            <pc:docMk/>
            <pc:sldMk cId="2754332750" sldId="350"/>
            <ac:picMk id="7" creationId="{E0CE767D-4399-44CB-837C-702E15D2AA83}"/>
          </ac:picMkLst>
        </pc:picChg>
      </pc:sldChg>
    </pc:docChg>
  </pc:docChgLst>
  <pc:docChgLst>
    <pc:chgData name="McClung, Zarka" userId="S::zarka.mcclung@ttu.edu::a7256411-3527-4684-8d99-fca6f9fffdc8" providerId="AD" clId="Web-{5F495D87-8157-64E3-BDC1-AE585A9FB7F6}"/>
    <pc:docChg chg="modSld">
      <pc:chgData name="McClung, Zarka" userId="S::zarka.mcclung@ttu.edu::a7256411-3527-4684-8d99-fca6f9fffdc8" providerId="AD" clId="Web-{5F495D87-8157-64E3-BDC1-AE585A9FB7F6}" dt="2018-11-06T00:17:57.911" v="63"/>
      <pc:docMkLst>
        <pc:docMk/>
      </pc:docMkLst>
      <pc:sldChg chg="addSp delSp modSp delAnim">
        <pc:chgData name="McClung, Zarka" userId="S::zarka.mcclung@ttu.edu::a7256411-3527-4684-8d99-fca6f9fffdc8" providerId="AD" clId="Web-{5F495D87-8157-64E3-BDC1-AE585A9FB7F6}" dt="2018-11-06T00:17:57.911" v="63"/>
        <pc:sldMkLst>
          <pc:docMk/>
          <pc:sldMk cId="557005300" sldId="320"/>
        </pc:sldMkLst>
        <pc:spChg chg="del">
          <ac:chgData name="McClung, Zarka" userId="S::zarka.mcclung@ttu.edu::a7256411-3527-4684-8d99-fca6f9fffdc8" providerId="AD" clId="Web-{5F495D87-8157-64E3-BDC1-AE585A9FB7F6}" dt="2018-11-06T00:17:55.224" v="58"/>
          <ac:spMkLst>
            <pc:docMk/>
            <pc:sldMk cId="557005300" sldId="320"/>
            <ac:spMk id="3" creationId="{9582112D-4109-4A5D-9AC7-8600503724BF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224" v="57"/>
          <ac:spMkLst>
            <pc:docMk/>
            <pc:sldMk cId="557005300" sldId="320"/>
            <ac:spMk id="6" creationId="{59648099-B89B-49DF-B760-2C63A01B8647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084" v="56"/>
          <ac:spMkLst>
            <pc:docMk/>
            <pc:sldMk cId="557005300" sldId="320"/>
            <ac:spMk id="7" creationId="{C2D23D1F-FCF3-419C-A0D5-A641DDFB72C5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240" v="60"/>
          <ac:spMkLst>
            <pc:docMk/>
            <pc:sldMk cId="557005300" sldId="320"/>
            <ac:spMk id="10" creationId="{82EE1FF1-70A7-4462-8D10-7C8DFEB17AEB}"/>
          </ac:spMkLst>
        </pc:spChg>
        <pc:spChg chg="add del mod">
          <ac:chgData name="McClung, Zarka" userId="S::zarka.mcclung@ttu.edu::a7256411-3527-4684-8d99-fca6f9fffdc8" providerId="AD" clId="Web-{5F495D87-8157-64E3-BDC1-AE585A9FB7F6}" dt="2018-11-06T00:17:57.911" v="63"/>
          <ac:spMkLst>
            <pc:docMk/>
            <pc:sldMk cId="557005300" sldId="320"/>
            <ac:spMk id="11" creationId="{4507FC38-80C5-4B0F-B360-02544CDAE64A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240" v="59"/>
          <ac:spMkLst>
            <pc:docMk/>
            <pc:sldMk cId="557005300" sldId="320"/>
            <ac:spMk id="12" creationId="{59929425-6F76-48DC-B9F8-8715BD04D3DA}"/>
          </ac:spMkLst>
        </pc:spChg>
        <pc:picChg chg="del">
          <ac:chgData name="McClung, Zarka" userId="S::zarka.mcclung@ttu.edu::a7256411-3527-4684-8d99-fca6f9fffdc8" providerId="AD" clId="Web-{5F495D87-8157-64E3-BDC1-AE585A9FB7F6}" dt="2018-11-06T00:17:55.240" v="62"/>
          <ac:picMkLst>
            <pc:docMk/>
            <pc:sldMk cId="557005300" sldId="320"/>
            <ac:picMk id="5" creationId="{83E196D9-B1F2-4416-B008-80B170244CDA}"/>
          </ac:picMkLst>
        </pc:picChg>
        <pc:picChg chg="del">
          <ac:chgData name="McClung, Zarka" userId="S::zarka.mcclung@ttu.edu::a7256411-3527-4684-8d99-fca6f9fffdc8" providerId="AD" clId="Web-{5F495D87-8157-64E3-BDC1-AE585A9FB7F6}" dt="2018-11-06T00:17:55.240" v="61"/>
          <ac:picMkLst>
            <pc:docMk/>
            <pc:sldMk cId="557005300" sldId="320"/>
            <ac:picMk id="8" creationId="{8B121EBE-9B1D-4D6A-A634-556AF4219345}"/>
          </ac:picMkLst>
        </pc:picChg>
      </pc:sldChg>
    </pc:docChg>
  </pc:docChgLst>
  <pc:docChgLst>
    <pc:chgData name="Satterla, John" userId="1803870d-eb77-4cce-8b0e-637fe5001cee" providerId="ADAL" clId="{5615C292-6295-4C2F-BED0-7EC1A6827285}"/>
    <pc:docChg chg="custSel delSld modSld">
      <pc:chgData name="Satterla, John" userId="1803870d-eb77-4cce-8b0e-637fe5001cee" providerId="ADAL" clId="{5615C292-6295-4C2F-BED0-7EC1A6827285}" dt="2018-11-07T05:31:30.543" v="364" actId="1076"/>
      <pc:docMkLst>
        <pc:docMk/>
      </pc:docMkLst>
      <pc:sldChg chg="addSp modSp">
        <pc:chgData name="Satterla, John" userId="1803870d-eb77-4cce-8b0e-637fe5001cee" providerId="ADAL" clId="{5615C292-6295-4C2F-BED0-7EC1A6827285}" dt="2018-11-07T05:24:33.878" v="8" actId="1076"/>
        <pc:sldMkLst>
          <pc:docMk/>
          <pc:sldMk cId="1837949018" sldId="258"/>
        </pc:sldMkLst>
        <pc:spChg chg="mod">
          <ac:chgData name="Satterla, John" userId="1803870d-eb77-4cce-8b0e-637fe5001cee" providerId="ADAL" clId="{5615C292-6295-4C2F-BED0-7EC1A6827285}" dt="2018-11-07T05:24:21.213" v="4"/>
          <ac:spMkLst>
            <pc:docMk/>
            <pc:sldMk cId="1837949018" sldId="258"/>
            <ac:spMk id="3" creationId="{BB8E3AC9-D25B-47F8-936F-3C3B7847D75E}"/>
          </ac:spMkLst>
        </pc:spChg>
        <pc:picChg chg="mod">
          <ac:chgData name="Satterla, John" userId="1803870d-eb77-4cce-8b0e-637fe5001cee" providerId="ADAL" clId="{5615C292-6295-4C2F-BED0-7EC1A6827285}" dt="2018-11-07T05:24:25.976" v="5" actId="1076"/>
          <ac:picMkLst>
            <pc:docMk/>
            <pc:sldMk cId="1837949018" sldId="258"/>
            <ac:picMk id="14" creationId="{6A0B2BA4-42BB-4380-ADA4-A804C9066BFD}"/>
          </ac:picMkLst>
        </pc:picChg>
        <pc:picChg chg="mod">
          <ac:chgData name="Satterla, John" userId="1803870d-eb77-4cce-8b0e-637fe5001cee" providerId="ADAL" clId="{5615C292-6295-4C2F-BED0-7EC1A6827285}" dt="2018-11-07T05:24:33.878" v="8" actId="1076"/>
          <ac:picMkLst>
            <pc:docMk/>
            <pc:sldMk cId="1837949018" sldId="258"/>
            <ac:picMk id="18" creationId="{5AEC5D97-D7B0-44CE-A533-5FEB3D786906}"/>
          </ac:picMkLst>
        </pc:picChg>
        <pc:picChg chg="add mod">
          <ac:chgData name="Satterla, John" userId="1803870d-eb77-4cce-8b0e-637fe5001cee" providerId="ADAL" clId="{5615C292-6295-4C2F-BED0-7EC1A6827285}" dt="2018-11-07T05:24:31.450" v="7" actId="1076"/>
          <ac:picMkLst>
            <pc:docMk/>
            <pc:sldMk cId="1837949018" sldId="258"/>
            <ac:picMk id="24" creationId="{C2973459-3D6D-434B-9602-9849EEDE973F}"/>
          </ac:picMkLst>
        </pc:picChg>
      </pc:sldChg>
      <pc:sldChg chg="delSp modSp">
        <pc:chgData name="Satterla, John" userId="1803870d-eb77-4cce-8b0e-637fe5001cee" providerId="ADAL" clId="{5615C292-6295-4C2F-BED0-7EC1A6827285}" dt="2018-11-07T05:24:12.743" v="3"/>
        <pc:sldMkLst>
          <pc:docMk/>
          <pc:sldMk cId="1220938954" sldId="275"/>
        </pc:sldMkLst>
        <pc:spChg chg="del mod">
          <ac:chgData name="Satterla, John" userId="1803870d-eb77-4cce-8b0e-637fe5001cee" providerId="ADAL" clId="{5615C292-6295-4C2F-BED0-7EC1A6827285}" dt="2018-11-07T05:24:12.743" v="3"/>
          <ac:spMkLst>
            <pc:docMk/>
            <pc:sldMk cId="1220938954" sldId="275"/>
            <ac:spMk id="13" creationId="{13A935EA-71C5-41B3-A11E-01701CC2FE06}"/>
          </ac:spMkLst>
        </pc:spChg>
      </pc:sldChg>
    </pc:docChg>
  </pc:docChgLst>
  <pc:docChgLst>
    <pc:chgData name="McClung, Zarka" userId="S::zarka.mcclung@ttu.edu::a7256411-3527-4684-8d99-fca6f9fffdc8" providerId="AD" clId="Web-{F49CE912-2E83-430A-9572-D6A1A391BE65}"/>
    <pc:docChg chg="addSld delSld modSld sldOrd">
      <pc:chgData name="McClung, Zarka" userId="S::zarka.mcclung@ttu.edu::a7256411-3527-4684-8d99-fca6f9fffdc8" providerId="AD" clId="Web-{F49CE912-2E83-430A-9572-D6A1A391BE65}" dt="2018-11-07T04:43:08.126" v="521" actId="20577"/>
      <pc:docMkLst>
        <pc:docMk/>
      </pc:docMkLst>
      <pc:sldChg chg="addSp delSp modSp">
        <pc:chgData name="McClung, Zarka" userId="S::zarka.mcclung@ttu.edu::a7256411-3527-4684-8d99-fca6f9fffdc8" providerId="AD" clId="Web-{F49CE912-2E83-430A-9572-D6A1A391BE65}" dt="2018-11-07T04:41:29.267" v="488" actId="1076"/>
        <pc:sldMkLst>
          <pc:docMk/>
          <pc:sldMk cId="1837949018" sldId="258"/>
        </pc:sldMkLst>
        <pc:spChg chg="mod">
          <ac:chgData name="McClung, Zarka" userId="S::zarka.mcclung@ttu.edu::a7256411-3527-4684-8d99-fca6f9fffdc8" providerId="AD" clId="Web-{F49CE912-2E83-430A-9572-D6A1A391BE65}" dt="2018-11-07T04:41:29.267" v="488" actId="1076"/>
          <ac:spMkLst>
            <pc:docMk/>
            <pc:sldMk cId="1837949018" sldId="258"/>
            <ac:spMk id="23" creationId="{D39F4936-F5C7-49FB-B448-1C43FD4656E9}"/>
          </ac:spMkLst>
        </pc:spChg>
        <pc:spChg chg="add mod">
          <ac:chgData name="McClung, Zarka" userId="S::zarka.mcclung@ttu.edu::a7256411-3527-4684-8d99-fca6f9fffdc8" providerId="AD" clId="Web-{F49CE912-2E83-430A-9572-D6A1A391BE65}" dt="2018-11-07T04:41:24.423" v="487" actId="1076"/>
          <ac:spMkLst>
            <pc:docMk/>
            <pc:sldMk cId="1837949018" sldId="258"/>
            <ac:spMk id="25" creationId="{DBE599CD-FBAC-413C-BF75-931F03DA3D06}"/>
          </ac:spMkLst>
        </pc:spChg>
        <pc:picChg chg="del">
          <ac:chgData name="McClung, Zarka" userId="S::zarka.mcclung@ttu.edu::a7256411-3527-4684-8d99-fca6f9fffdc8" providerId="AD" clId="Web-{F49CE912-2E83-430A-9572-D6A1A391BE65}" dt="2018-11-07T04:40:16.845" v="476"/>
          <ac:picMkLst>
            <pc:docMk/>
            <pc:sldMk cId="1837949018" sldId="258"/>
            <ac:picMk id="24" creationId="{8978FAA3-A1ED-4314-A684-87528EFB5F5E}"/>
          </ac:picMkLst>
        </pc:picChg>
      </pc:sldChg>
      <pc:sldChg chg="modSp">
        <pc:chgData name="McClung, Zarka" userId="S::zarka.mcclung@ttu.edu::a7256411-3527-4684-8d99-fca6f9fffdc8" providerId="AD" clId="Web-{F49CE912-2E83-430A-9572-D6A1A391BE65}" dt="2018-11-07T04:43:08.126" v="520" actId="20577"/>
        <pc:sldMkLst>
          <pc:docMk/>
          <pc:sldMk cId="1220938954" sldId="275"/>
        </pc:sldMkLst>
        <pc:spChg chg="mod">
          <ac:chgData name="McClung, Zarka" userId="S::zarka.mcclung@ttu.edu::a7256411-3527-4684-8d99-fca6f9fffdc8" providerId="AD" clId="Web-{F49CE912-2E83-430A-9572-D6A1A391BE65}" dt="2018-11-07T04:43:08.126" v="520" actId="20577"/>
          <ac:spMkLst>
            <pc:docMk/>
            <pc:sldMk cId="1220938954" sldId="275"/>
            <ac:spMk id="6" creationId="{7A5FF517-5D4B-4759-8BBF-CEB1DC25079A}"/>
          </ac:spMkLst>
        </pc:spChg>
      </pc:sldChg>
      <pc:sldChg chg="addSp delSp modSp">
        <pc:chgData name="McClung, Zarka" userId="S::zarka.mcclung@ttu.edu::a7256411-3527-4684-8d99-fca6f9fffdc8" providerId="AD" clId="Web-{F49CE912-2E83-430A-9572-D6A1A391BE65}" dt="2018-11-07T04:31:19.062" v="37" actId="20577"/>
        <pc:sldMkLst>
          <pc:docMk/>
          <pc:sldMk cId="557005300" sldId="320"/>
        </pc:sldMkLst>
        <pc:spChg chg="mod">
          <ac:chgData name="McClung, Zarka" userId="S::zarka.mcclung@ttu.edu::a7256411-3527-4684-8d99-fca6f9fffdc8" providerId="AD" clId="Web-{F49CE912-2E83-430A-9572-D6A1A391BE65}" dt="2018-11-07T04:31:19.062" v="37" actId="20577"/>
          <ac:spMkLst>
            <pc:docMk/>
            <pc:sldMk cId="557005300" sldId="320"/>
            <ac:spMk id="2" creationId="{E33E8051-0347-4ED6-A826-B8E673690B99}"/>
          </ac:spMkLst>
        </pc:spChg>
        <pc:picChg chg="add del mod">
          <ac:chgData name="McClung, Zarka" userId="S::zarka.mcclung@ttu.edu::a7256411-3527-4684-8d99-fca6f9fffdc8" providerId="AD" clId="Web-{F49CE912-2E83-430A-9572-D6A1A391BE65}" dt="2018-11-07T04:22:35.781" v="12"/>
          <ac:picMkLst>
            <pc:docMk/>
            <pc:sldMk cId="557005300" sldId="320"/>
            <ac:picMk id="3" creationId="{BDDBE256-90F1-467D-9673-D025833C485E}"/>
          </ac:picMkLst>
        </pc:picChg>
        <pc:picChg chg="add del mod">
          <ac:chgData name="McClung, Zarka" userId="S::zarka.mcclung@ttu.edu::a7256411-3527-4684-8d99-fca6f9fffdc8" providerId="AD" clId="Web-{F49CE912-2E83-430A-9572-D6A1A391BE65}" dt="2018-11-07T04:22:39.828" v="14"/>
          <ac:picMkLst>
            <pc:docMk/>
            <pc:sldMk cId="557005300" sldId="320"/>
            <ac:picMk id="6" creationId="{1F441386-3D4A-426A-B831-2630039209A4}"/>
          </ac:picMkLst>
        </pc:picChg>
        <pc:picChg chg="add del mod">
          <ac:chgData name="McClung, Zarka" userId="S::zarka.mcclung@ttu.edu::a7256411-3527-4684-8d99-fca6f9fffdc8" providerId="AD" clId="Web-{F49CE912-2E83-430A-9572-D6A1A391BE65}" dt="2018-11-07T04:23:56.532" v="18"/>
          <ac:picMkLst>
            <pc:docMk/>
            <pc:sldMk cId="557005300" sldId="320"/>
            <ac:picMk id="8" creationId="{4B4CEE11-2CCB-4838-8A28-E20E1F25A055}"/>
          </ac:picMkLst>
        </pc:picChg>
        <pc:picChg chg="add mod">
          <ac:chgData name="McClung, Zarka" userId="S::zarka.mcclung@ttu.edu::a7256411-3527-4684-8d99-fca6f9fffdc8" providerId="AD" clId="Web-{F49CE912-2E83-430A-9572-D6A1A391BE65}" dt="2018-11-07T04:28:38.734" v="21" actId="14100"/>
          <ac:picMkLst>
            <pc:docMk/>
            <pc:sldMk cId="557005300" sldId="320"/>
            <ac:picMk id="10" creationId="{FBEECDBD-B351-403E-B2FF-376DEF7C76F2}"/>
          </ac:picMkLst>
        </pc:picChg>
      </pc:sldChg>
      <pc:sldChg chg="addSp delSp modSp add ord replId">
        <pc:chgData name="McClung, Zarka" userId="S::zarka.mcclung@ttu.edu::a7256411-3527-4684-8d99-fca6f9fffdc8" providerId="AD" clId="Web-{F49CE912-2E83-430A-9572-D6A1A391BE65}" dt="2018-11-07T04:31:10.609" v="28"/>
        <pc:sldMkLst>
          <pc:docMk/>
          <pc:sldMk cId="1182768627" sldId="326"/>
        </pc:sldMkLst>
        <pc:picChg chg="add mod">
          <ac:chgData name="McClung, Zarka" userId="S::zarka.mcclung@ttu.edu::a7256411-3527-4684-8d99-fca6f9fffdc8" providerId="AD" clId="Web-{F49CE912-2E83-430A-9572-D6A1A391BE65}" dt="2018-11-07T04:30:29.437" v="27" actId="14100"/>
          <ac:picMkLst>
            <pc:docMk/>
            <pc:sldMk cId="1182768627" sldId="326"/>
            <ac:picMk id="3" creationId="{C927F701-9D65-4BE1-8113-A69EAEDCD6B4}"/>
          </ac:picMkLst>
        </pc:picChg>
        <pc:picChg chg="del">
          <ac:chgData name="McClung, Zarka" userId="S::zarka.mcclung@ttu.edu::a7256411-3527-4684-8d99-fca6f9fffdc8" providerId="AD" clId="Web-{F49CE912-2E83-430A-9572-D6A1A391BE65}" dt="2018-11-07T04:28:56.797" v="23"/>
          <ac:picMkLst>
            <pc:docMk/>
            <pc:sldMk cId="1182768627" sldId="326"/>
            <ac:picMk id="10" creationId="{FBEECDBD-B351-403E-B2FF-376DEF7C76F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00EA-CD33-47C3-AE39-D6474764D72C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3D53E-98C9-4BE7-A850-87BFFD06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2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https://www.youtube.com/watch?v=b2MJs8F0EOw&amp;feature=youtu.be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8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https://www.youtube.com/watch?v=ADMcdPN37zU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8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https://www.youtube.com/watch?v=3BMpv4auUMM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2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2C2F-E069-45FA-B0F4-63713D3D0228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889B1-5E2D-4171-93B8-A44BFE91C47A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CF59-3E51-4BCF-97DC-E22B57187C98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D3D85-9923-4976-BD5B-0482B3A7A440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34E3-5AA3-45FD-B21E-3A4656C58C34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8CF6-68C0-4BF8-A0BD-7B742604712B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F711-DB1D-41AB-9407-F325E48DC416}" type="datetime1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D88B-3378-4D10-9E6C-231347419662}" type="datetime1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80993-889D-4B07-B0FC-DA258DB987F7}" type="datetime1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6F06-7CC9-4875-B1FB-7B199C3C4504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35B15-9B4A-4BC9-B5E1-1F8657BD3D7F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59424-9357-4308-A57A-0F296FCA16EE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BMpv4auUMM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2MJs8F0EOw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DMcdPN37zU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SMART Home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22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Group 2:</a:t>
            </a:r>
          </a:p>
          <a:p>
            <a:r>
              <a:rPr lang="en-US" dirty="0">
                <a:cs typeface="Calibri"/>
              </a:rPr>
              <a:t>John Satterla – Computer Engineer – Wireless Connectivity</a:t>
            </a:r>
          </a:p>
          <a:p>
            <a:r>
              <a:rPr lang="en-US" dirty="0">
                <a:cs typeface="Calibri"/>
              </a:rPr>
              <a:t>Zachary </a:t>
            </a:r>
            <a:r>
              <a:rPr lang="en-US" dirty="0" err="1">
                <a:cs typeface="Calibri"/>
              </a:rPr>
              <a:t>Eakerns</a:t>
            </a:r>
            <a:r>
              <a:rPr lang="en-US" dirty="0">
                <a:cs typeface="Calibri"/>
              </a:rPr>
              <a:t>  – Electrical Engineer – Biomedical Station</a:t>
            </a:r>
          </a:p>
          <a:p>
            <a:r>
              <a:rPr lang="en-US" dirty="0" err="1">
                <a:cs typeface="Calibri"/>
              </a:rPr>
              <a:t>Zarka</a:t>
            </a:r>
            <a:r>
              <a:rPr lang="en-US" dirty="0">
                <a:cs typeface="Calibri"/>
              </a:rPr>
              <a:t> McClung  – Computer Engineer – Facial Recognition</a:t>
            </a:r>
          </a:p>
          <a:p>
            <a:r>
              <a:rPr lang="en-US" dirty="0">
                <a:cs typeface="Calibri"/>
              </a:rPr>
              <a:t>Christian Jensen [Team Lead] – Electrical Engineer – Voice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810-BEEF-439E-A3D2-144C2CF2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MSP off Launchpad Testing   - LM317AT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B4949-6705-499E-9B73-E6CFB468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0BE60-DE8D-4BD3-83EF-A9735E286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1" t="11907" r="60815" b="67904"/>
          <a:stretch/>
        </p:blipFill>
        <p:spPr>
          <a:xfrm>
            <a:off x="7101193" y="2075732"/>
            <a:ext cx="4931922" cy="2408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94898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000">
                    <a:cs typeface="Calibri"/>
                  </a:rPr>
                  <a:t>TI LM317AT Adjustable Regulator</a:t>
                </a:r>
              </a:p>
              <a:p>
                <a:pPr lvl="1"/>
                <a:r>
                  <a:rPr lang="en-US" sz="1800">
                    <a:cs typeface="Calibri"/>
                  </a:rPr>
                  <a:t>1% output Voltage accuracy LDO</a:t>
                </a:r>
              </a:p>
              <a:p>
                <a:pPr lvl="1"/>
                <a:r>
                  <a:rPr lang="en-US" sz="1800">
                    <a:cs typeface="Calibri"/>
                  </a:rPr>
                  <a:t>Maximum input-output voltage differential: -0.3 – 40 V </a:t>
                </a:r>
              </a:p>
              <a:p>
                <a:pPr lvl="1"/>
                <a:r>
                  <a:rPr lang="en-US" sz="1800">
                    <a:cs typeface="Calibri"/>
                  </a:rPr>
                  <a:t>Current limit for TO-220 (Vin- </a:t>
                </a:r>
                <a:r>
                  <a:rPr lang="en-US" sz="1800" err="1">
                    <a:cs typeface="Calibri"/>
                  </a:rPr>
                  <a:t>Vout</a:t>
                </a:r>
                <a:r>
                  <a:rPr lang="en-US" sz="1800">
                    <a:cs typeface="Calibri"/>
                  </a:rPr>
                  <a:t> &lt; 15 V : 1.5 - 3.4 A</a:t>
                </a:r>
              </a:p>
              <a:p>
                <a:pPr lvl="1"/>
                <a:r>
                  <a:rPr lang="en-US" sz="1800">
                    <a:cs typeface="Calibri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/>
                      </a:rPr>
                      <m:t>≅</m:t>
                    </m:r>
                  </m:oMath>
                </a14:m>
                <a:r>
                  <a:rPr lang="en-US" sz="1800">
                    <a:cs typeface="Calibri"/>
                  </a:rPr>
                  <a:t> 3.3 V output: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𝑉𝑜𝑢𝑡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=1.25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endParaRPr lang="en-US" sz="1600">
                  <a:cs typeface="Calibri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3.26 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≅1.25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385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240</m:t>
                            </m:r>
                          </m:den>
                        </m:f>
                      </m:e>
                    </m:d>
                  </m:oMath>
                </a14:m>
                <a:endParaRPr lang="en-US" sz="1600">
                  <a:cs typeface="Calibri"/>
                </a:endParaRPr>
              </a:p>
              <a:p>
                <a:pPr lvl="2">
                  <a:tabLst>
                    <a:tab pos="2344738" algn="l"/>
                  </a:tabLst>
                </a:pPr>
                <a:r>
                  <a:rPr lang="en-US" sz="1600">
                    <a:cs typeface="Calibri"/>
                  </a:rPr>
                  <a:t>Closest resistor to 393</a:t>
                </a:r>
                <a:r>
                  <a:rPr lang="el-GR" sz="1600">
                    <a:cs typeface="Calibri"/>
                  </a:rPr>
                  <a:t>Ω</a:t>
                </a:r>
                <a:r>
                  <a:rPr lang="en-US" sz="1600">
                    <a:cs typeface="Calibri"/>
                  </a:rPr>
                  <a:t> was 385 </a:t>
                </a:r>
                <a:r>
                  <a:rPr lang="el-GR" sz="1600">
                    <a:cs typeface="Calibri"/>
                  </a:rPr>
                  <a:t>Ω</a:t>
                </a:r>
                <a:r>
                  <a:rPr lang="en-US" sz="1600">
                    <a:cs typeface="Calibri"/>
                  </a:rPr>
                  <a:t>, recommended value from TI for R1 is 240 </a:t>
                </a:r>
                <a:r>
                  <a:rPr lang="el-GR" sz="1600">
                    <a:cs typeface="Calibri"/>
                  </a:rPr>
                  <a:t>Ω</a:t>
                </a:r>
                <a:endParaRPr lang="en-US" sz="1600">
                  <a:cs typeface="Calibri"/>
                </a:endParaRPr>
              </a:p>
              <a:p>
                <a:pPr lvl="1">
                  <a:tabLst>
                    <a:tab pos="2344738" algn="l"/>
                  </a:tabLst>
                </a:pPr>
                <a:r>
                  <a:rPr lang="en-US" sz="2000">
                    <a:cs typeface="Calibri"/>
                  </a:rPr>
                  <a:t>C1 needed to filter out noise on input</a:t>
                </a:r>
              </a:p>
              <a:p>
                <a:pPr lvl="1">
                  <a:tabLst>
                    <a:tab pos="2344738" algn="l"/>
                  </a:tabLst>
                </a:pPr>
                <a:r>
                  <a:rPr lang="en-US" sz="2000">
                    <a:cs typeface="Calibri"/>
                  </a:rPr>
                  <a:t>C2 optional, improves transient response</a:t>
                </a:r>
              </a:p>
              <a:p>
                <a:pPr marL="457200" lvl="1" indent="0">
                  <a:buNone/>
                  <a:tabLst>
                    <a:tab pos="2344738" algn="l"/>
                  </a:tabLst>
                </a:pPr>
                <a:endParaRPr lang="en-US" sz="1800">
                  <a:latin typeface="+mj-lt"/>
                  <a:cs typeface="Calibri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94898" cy="4351338"/>
              </a:xfrm>
              <a:blipFill>
                <a:blip r:embed="rId3"/>
                <a:stretch>
                  <a:fillRect l="-886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65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810-BEEF-439E-A3D2-144C2CF2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MSP off Launchpad Testing   - LM317AT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B4949-6705-499E-9B73-E6CFB468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94898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000">
                    <a:cs typeface="Calibri"/>
                  </a:rPr>
                  <a:t>TI LM317AT Adjustable Regulator</a:t>
                </a:r>
              </a:p>
              <a:p>
                <a:pPr lvl="1"/>
                <a:r>
                  <a:rPr lang="en-US" sz="1800">
                    <a:cs typeface="Calibri"/>
                  </a:rPr>
                  <a:t>1% output Voltage accuracy LDO</a:t>
                </a:r>
              </a:p>
              <a:p>
                <a:pPr lvl="1"/>
                <a:r>
                  <a:rPr lang="en-US" sz="1800">
                    <a:cs typeface="Calibri"/>
                  </a:rPr>
                  <a:t>Maximum input-output voltage differential: -0.3 – 40 V </a:t>
                </a:r>
              </a:p>
              <a:p>
                <a:pPr lvl="1"/>
                <a:r>
                  <a:rPr lang="en-US" sz="1800">
                    <a:cs typeface="Calibri"/>
                  </a:rPr>
                  <a:t>Current limit for TO-220 (Vin- </a:t>
                </a:r>
                <a:r>
                  <a:rPr lang="en-US" sz="1800" err="1">
                    <a:cs typeface="Calibri"/>
                  </a:rPr>
                  <a:t>Vout</a:t>
                </a:r>
                <a:r>
                  <a:rPr lang="en-US" sz="1800">
                    <a:cs typeface="Calibri"/>
                  </a:rPr>
                  <a:t> &lt; 15 V : 1.5 - 3.4 A</a:t>
                </a:r>
              </a:p>
              <a:p>
                <a:pPr lvl="1"/>
                <a:r>
                  <a:rPr lang="en-US" sz="1800">
                    <a:cs typeface="Calibri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Calibri"/>
                      </a:rPr>
                      <m:t>≅</m:t>
                    </m:r>
                  </m:oMath>
                </a14:m>
                <a:r>
                  <a:rPr lang="en-US" sz="1800">
                    <a:cs typeface="Calibri"/>
                  </a:rPr>
                  <a:t> 3.3 V output: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𝑉𝑜𝑢𝑡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=1.25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endParaRPr lang="en-US" sz="1600">
                  <a:cs typeface="Calibri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3.26 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≅1.25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385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240</m:t>
                            </m:r>
                          </m:den>
                        </m:f>
                      </m:e>
                    </m:d>
                  </m:oMath>
                </a14:m>
                <a:endParaRPr lang="en-US" sz="1600">
                  <a:cs typeface="Calibri"/>
                </a:endParaRPr>
              </a:p>
              <a:p>
                <a:pPr lvl="2">
                  <a:tabLst>
                    <a:tab pos="2344738" algn="l"/>
                  </a:tabLst>
                </a:pPr>
                <a:r>
                  <a:rPr lang="en-US" sz="1600">
                    <a:cs typeface="Calibri"/>
                  </a:rPr>
                  <a:t>Closest resistor to 393</a:t>
                </a:r>
                <a:r>
                  <a:rPr lang="el-GR" sz="1600">
                    <a:cs typeface="Calibri"/>
                  </a:rPr>
                  <a:t>Ω</a:t>
                </a:r>
                <a:r>
                  <a:rPr lang="en-US" sz="1600">
                    <a:cs typeface="Calibri"/>
                  </a:rPr>
                  <a:t> was 385 </a:t>
                </a:r>
                <a:r>
                  <a:rPr lang="el-GR" sz="1600">
                    <a:cs typeface="Calibri"/>
                  </a:rPr>
                  <a:t>Ω</a:t>
                </a:r>
                <a:r>
                  <a:rPr lang="en-US" sz="1600">
                    <a:cs typeface="Calibri"/>
                  </a:rPr>
                  <a:t>, recommended value from TI for R1 is 240 </a:t>
                </a:r>
                <a:r>
                  <a:rPr lang="el-GR" sz="1600">
                    <a:cs typeface="Calibri"/>
                  </a:rPr>
                  <a:t>Ω</a:t>
                </a:r>
                <a:endParaRPr lang="en-US" sz="1600">
                  <a:cs typeface="Calibri"/>
                </a:endParaRPr>
              </a:p>
              <a:p>
                <a:pPr lvl="1">
                  <a:tabLst>
                    <a:tab pos="2344738" algn="l"/>
                  </a:tabLst>
                </a:pPr>
                <a:r>
                  <a:rPr lang="en-US" sz="2000">
                    <a:cs typeface="Calibri"/>
                  </a:rPr>
                  <a:t>C1 needed to filter out noise on input</a:t>
                </a:r>
              </a:p>
              <a:p>
                <a:pPr lvl="1">
                  <a:tabLst>
                    <a:tab pos="2344738" algn="l"/>
                  </a:tabLst>
                </a:pPr>
                <a:r>
                  <a:rPr lang="en-US" sz="2000">
                    <a:cs typeface="Calibri"/>
                  </a:rPr>
                  <a:t>C2 optional, improves transient response</a:t>
                </a:r>
              </a:p>
              <a:p>
                <a:pPr marL="457200" lvl="1" indent="0">
                  <a:buNone/>
                  <a:tabLst>
                    <a:tab pos="2344738" algn="l"/>
                  </a:tabLst>
                </a:pPr>
                <a:endParaRPr lang="en-US" sz="1800">
                  <a:latin typeface="+mj-lt"/>
                  <a:cs typeface="Calibri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94898" cy="4351338"/>
              </a:xfrm>
              <a:blipFill>
                <a:blip r:embed="rId2"/>
                <a:stretch>
                  <a:fillRect l="-886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CF7633E-FDB8-4B86-A4A2-6F3D480F3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09" y="1825625"/>
            <a:ext cx="4324744" cy="2426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4AA177-F3CD-463B-B7FA-8B0929A548B8}"/>
              </a:ext>
            </a:extLst>
          </p:cNvPr>
          <p:cNvSpPr txBox="1"/>
          <p:nvPr/>
        </p:nvSpPr>
        <p:spPr>
          <a:xfrm>
            <a:off x="7939402" y="4387224"/>
            <a:ext cx="3599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Within 1% error and no detectable ripple</a:t>
            </a:r>
          </a:p>
        </p:txBody>
      </p:sp>
    </p:spTree>
    <p:extLst>
      <p:ext uri="{BB962C8B-B14F-4D97-AF65-F5344CB8AC3E}">
        <p14:creationId xmlns:p14="http://schemas.microsoft.com/office/powerpoint/2010/main" val="296931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810-BEEF-439E-A3D2-144C2CF2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MSP off Launchpad Testing   - Schematic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B4949-6705-499E-9B73-E6CFB468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515600" cy="209780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lvl="1">
                  <a:tabLst>
                    <a:tab pos="2344738" algn="l"/>
                  </a:tabLst>
                </a:pPr>
                <a:r>
                  <a:rPr lang="en-US" sz="1800">
                    <a:cs typeface="Calibri"/>
                  </a:rPr>
                  <a:t>Nothing too interesting here, 47K pullup resistor used 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𝑅𝑆𝑇</m:t>
                        </m:r>
                      </m:e>
                    </m:acc>
                  </m:oMath>
                </a14:m>
                <a:endParaRPr lang="en-US" sz="1800" i="1">
                  <a:cs typeface="Calibri"/>
                </a:endParaRPr>
              </a:p>
              <a:p>
                <a:pPr lvl="1">
                  <a:tabLst>
                    <a:tab pos="2344738" algn="l"/>
                  </a:tabLst>
                </a:pPr>
                <a:r>
                  <a:rPr lang="en-US" sz="1800" b="0">
                    <a:cs typeface="Calibri"/>
                  </a:rPr>
                  <a:t>RX and TX of XBee and MSP connections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endParaRPr lang="en-US" sz="1800">
                  <a:latin typeface="+mj-lt"/>
                  <a:cs typeface="Calibri"/>
                </a:endParaRPr>
              </a:p>
              <a:p>
                <a:pPr lvl="1">
                  <a:tabLst>
                    <a:tab pos="2344738" algn="l"/>
                  </a:tabLst>
                </a:pPr>
                <a:endParaRPr lang="en-US" sz="1800">
                  <a:latin typeface="+mj-lt"/>
                  <a:cs typeface="Calibri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2BB985C-502C-4C95-9791-4864EE6CA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515600" cy="2097809"/>
              </a:xfrm>
              <a:blipFill>
                <a:blip r:embed="rId2"/>
                <a:stretch>
                  <a:fillRect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A9FB743-9661-4BEB-85D9-139813A71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3" t="31515" r="28883" b="42338"/>
          <a:stretch/>
        </p:blipFill>
        <p:spPr>
          <a:xfrm>
            <a:off x="73775" y="2294615"/>
            <a:ext cx="11838723" cy="393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7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810-BEEF-439E-A3D2-144C2CF2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MSP off Launchpad Testing   - Video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B4949-6705-499E-9B73-E6CFB468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BA034-FD7B-4935-809D-150E5D75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948" y="6285351"/>
            <a:ext cx="5368047" cy="507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Simple Echo program from </a:t>
            </a:r>
            <a:r>
              <a:rPr lang="en-US" sz="1800" err="1"/>
              <a:t>XBee</a:t>
            </a:r>
            <a:r>
              <a:rPr lang="en-US" sz="1800"/>
              <a:t> command line</a:t>
            </a:r>
          </a:p>
        </p:txBody>
      </p:sp>
      <p:pic>
        <p:nvPicPr>
          <p:cNvPr id="9" name="Online Media 8">
            <a:hlinkClick r:id="" action="ppaction://media"/>
            <a:extLst>
              <a:ext uri="{FF2B5EF4-FFF2-40B4-BE49-F238E27FC236}">
                <a16:creationId xmlns:a16="http://schemas.microsoft.com/office/drawing/2014/main" id="{F951AF8B-1F29-4D42-8BB9-8B515B8097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1917" y="1499716"/>
            <a:ext cx="8468165" cy="47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8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Python Code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C17C-F54B-473E-8CAA-905C3D5FA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39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definition function in Python code was unreachable, causing error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 fix this, the line </a:t>
            </a:r>
            <a:r>
              <a:rPr lang="en-US" err="1">
                <a:cs typeface="Calibri"/>
              </a:rPr>
              <a:t>makeFig</a:t>
            </a:r>
            <a:r>
              <a:rPr lang="en-US">
                <a:cs typeface="Calibri"/>
              </a:rPr>
              <a:t>() was added telling python to enter the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BDF074F-75A7-4300-8516-CD07F8EE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3" y="592853"/>
            <a:ext cx="3996639" cy="5630426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70FA39F5-B3EE-4955-8AC4-5781363BF766}"/>
              </a:ext>
            </a:extLst>
          </p:cNvPr>
          <p:cNvSpPr/>
          <p:nvPr/>
        </p:nvSpPr>
        <p:spPr>
          <a:xfrm>
            <a:off x="6367305" y="4592247"/>
            <a:ext cx="1165609" cy="126978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031"/>
            <a:ext cx="5038165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Python Code Continued</a:t>
            </a: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C17C-F54B-473E-8CAA-905C3D5FA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5931"/>
            <a:ext cx="44339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Encode function was causing error each time code was run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Removing this allowed for the graph to work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FBBDDD-CCAF-4934-8562-821CAB2C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64" y="242047"/>
            <a:ext cx="3534130" cy="59884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7DBE81-F066-4823-B075-786D276B8888}"/>
              </a:ext>
            </a:extLst>
          </p:cNvPr>
          <p:cNvSpPr/>
          <p:nvPr/>
        </p:nvSpPr>
        <p:spPr>
          <a:xfrm>
            <a:off x="7082118" y="5172635"/>
            <a:ext cx="2384611" cy="188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5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453E-A51F-4491-8CE4-47C20C87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Code Composer 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BE09-0FFD-4C88-92AB-47B7F2BBF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Bloated due to many changes, revisions, and commented out sections</a:t>
            </a:r>
          </a:p>
          <a:p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Made code more difficult to read and debug</a:t>
            </a:r>
          </a:p>
          <a:p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The bulk of the error is likely to happen in this program, so a clean and readable version was needed</a:t>
            </a:r>
          </a:p>
          <a:p>
            <a:endParaRPr lang="en-US" sz="32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4E4A6-825E-41CA-BC52-34138346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8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453E-A51F-4491-8CE4-47C20C87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E2D8FC6-6100-42FB-981A-D29E3BBD6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85" y="158190"/>
            <a:ext cx="5591028" cy="57498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4E4A6-825E-41CA-BC52-34138346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0CE767D-4399-44CB-837C-702E15D2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5" y="160957"/>
            <a:ext cx="6311151" cy="5630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38C528-35A2-4C16-A467-3B2B82ADCD12}"/>
              </a:ext>
            </a:extLst>
          </p:cNvPr>
          <p:cNvSpPr/>
          <p:nvPr/>
        </p:nvSpPr>
        <p:spPr>
          <a:xfrm>
            <a:off x="5916706" y="1667433"/>
            <a:ext cx="1183341" cy="161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3EED6-BED9-4595-BECC-1474B1D4955B}"/>
              </a:ext>
            </a:extLst>
          </p:cNvPr>
          <p:cNvSpPr/>
          <p:nvPr/>
        </p:nvSpPr>
        <p:spPr>
          <a:xfrm>
            <a:off x="5862917" y="3092820"/>
            <a:ext cx="833718" cy="98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F5DCB1-DBAB-4927-AA6A-D0F9E97DCA43}"/>
              </a:ext>
            </a:extLst>
          </p:cNvPr>
          <p:cNvSpPr/>
          <p:nvPr/>
        </p:nvSpPr>
        <p:spPr>
          <a:xfrm>
            <a:off x="5916705" y="2563903"/>
            <a:ext cx="3173506" cy="125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4423F-AA5A-4650-84EE-CD96773CCB79}"/>
              </a:ext>
            </a:extLst>
          </p:cNvPr>
          <p:cNvSpPr/>
          <p:nvPr/>
        </p:nvSpPr>
        <p:spPr>
          <a:xfrm>
            <a:off x="600635" y="2384609"/>
            <a:ext cx="4258235" cy="134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3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453E-A51F-4491-8CE4-47C20C87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547E32-0DF3-448D-A315-329BDD99A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44" y="784645"/>
            <a:ext cx="6201335" cy="54651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4E4A6-825E-41CA-BC52-34138346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7" descr="A picture containing shoji&#10;&#10;Description generated with very high confidence">
            <a:extLst>
              <a:ext uri="{FF2B5EF4-FFF2-40B4-BE49-F238E27FC236}">
                <a16:creationId xmlns:a16="http://schemas.microsoft.com/office/drawing/2014/main" id="{5A252039-36A3-49C5-96A0-3A2CEF4D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943195"/>
            <a:ext cx="5746375" cy="51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6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CC6-A28B-4888-A567-6C686CA7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Circuitry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88383-AEAD-43CB-A3D8-18D43D4C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45402C-B214-4321-85C6-A26A27C09B51}"/>
              </a:ext>
            </a:extLst>
          </p:cNvPr>
          <p:cNvSpPr txBox="1"/>
          <p:nvPr/>
        </p:nvSpPr>
        <p:spPr>
          <a:xfrm>
            <a:off x="8135322" y="568406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Without</a:t>
            </a:r>
            <a:r>
              <a:rPr lang="en-US">
                <a:cs typeface="Calibri"/>
              </a:rPr>
              <a:t> artifact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9095BC-4E03-4064-B8C3-5E5F7C2A574F}"/>
              </a:ext>
            </a:extLst>
          </p:cNvPr>
          <p:cNvSpPr txBox="1"/>
          <p:nvPr/>
        </p:nvSpPr>
        <p:spPr>
          <a:xfrm>
            <a:off x="2176650" y="568229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 artifact</a:t>
            </a:r>
          </a:p>
        </p:txBody>
      </p:sp>
      <p:pic>
        <p:nvPicPr>
          <p:cNvPr id="6" name="Picture 7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42410F96-71AB-40BE-9C69-2C139E70B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8495" y="1287743"/>
            <a:ext cx="6058634" cy="431548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29CDC1A-687C-4BBC-A47A-AF1D707A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287381"/>
            <a:ext cx="5414682" cy="43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5F9A-1F02-4F74-88F9-0D78886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Week's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3AC9-D25B-47F8-936F-3C3B7847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21" y="2323305"/>
            <a:ext cx="2552663" cy="383999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Start integrating GUI's</a:t>
            </a:r>
          </a:p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Start interfacing devices</a:t>
            </a:r>
          </a:p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Improve accuracy of location detection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0C82-3FD4-4601-9EAD-3664905E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798F4-19E0-4FF2-AFDD-52FADB1C6AC6}"/>
              </a:ext>
            </a:extLst>
          </p:cNvPr>
          <p:cNvSpPr txBox="1"/>
          <p:nvPr/>
        </p:nvSpPr>
        <p:spPr>
          <a:xfrm>
            <a:off x="3190374" y="169645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Zachary </a:t>
            </a:r>
            <a:r>
              <a:rPr lang="en-US" err="1"/>
              <a:t>Eakerns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09C3F-2409-45B6-A250-5BCDBF5956E1}"/>
              </a:ext>
            </a:extLst>
          </p:cNvPr>
          <p:cNvSpPr txBox="1"/>
          <p:nvPr/>
        </p:nvSpPr>
        <p:spPr>
          <a:xfrm>
            <a:off x="44316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John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Satterla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7A297-A42C-448D-8B30-D53E5E0A3ABD}"/>
              </a:ext>
            </a:extLst>
          </p:cNvPr>
          <p:cNvSpPr txBox="1"/>
          <p:nvPr/>
        </p:nvSpPr>
        <p:spPr>
          <a:xfrm>
            <a:off x="803308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Christian </a:t>
            </a:r>
            <a:r>
              <a:rPr lang="en-US">
                <a:cs typeface="Calibri"/>
              </a:rPr>
              <a:t>Jensen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37D7-A3D6-4D2F-84A1-78B603AB8BFD}"/>
              </a:ext>
            </a:extLst>
          </p:cNvPr>
          <p:cNvSpPr txBox="1"/>
          <p:nvPr/>
        </p:nvSpPr>
        <p:spPr>
          <a:xfrm>
            <a:off x="5566610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Zarka</a:t>
            </a:r>
            <a:r>
              <a:rPr lang="en-US"/>
              <a:t> McClung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38BC7-74FD-443F-8506-B28899AF1DBA}"/>
              </a:ext>
            </a:extLst>
          </p:cNvPr>
          <p:cNvSpPr txBox="1"/>
          <p:nvPr/>
        </p:nvSpPr>
        <p:spPr>
          <a:xfrm>
            <a:off x="3258538" y="2239977"/>
            <a:ext cx="2547188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>
                <a:cs typeface="Calibri"/>
              </a:rPr>
              <a:t>Have python               graphing the ADC in real time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Calibri"/>
              </a:rPr>
              <a:t>Make headway on circuit instability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5045A-01FC-4ED2-B7CB-B0943916116C}"/>
              </a:ext>
            </a:extLst>
          </p:cNvPr>
          <p:cNvSpPr txBox="1"/>
          <p:nvPr/>
        </p:nvSpPr>
        <p:spPr>
          <a:xfrm>
            <a:off x="8580783" y="2277401"/>
            <a:ext cx="2432384" cy="32316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 charset="0"/>
              <a:buChar char="•"/>
            </a:pPr>
            <a:r>
              <a:rPr lang="en-US" sz="2400"/>
              <a:t>Finish </a:t>
            </a:r>
            <a:r>
              <a:rPr lang="en-US" sz="2400">
                <a:cs typeface="Calibri"/>
              </a:rPr>
              <a:t>green board design</a:t>
            </a:r>
          </a:p>
          <a:p>
            <a:pPr marL="285750" indent="-285750">
              <a:buFont typeface="Arial,Sans-Serif" charset="0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,Sans-Serif" charset="0"/>
              <a:buChar char="•"/>
            </a:pPr>
            <a:r>
              <a:rPr lang="en-US" sz="2400">
                <a:cs typeface="Calibri"/>
              </a:rPr>
              <a:t>Continue writing </a:t>
            </a:r>
            <a:r>
              <a:rPr lang="en-US" sz="2400" err="1">
                <a:cs typeface="Calibri"/>
              </a:rPr>
              <a:t>Matlab</a:t>
            </a:r>
            <a:r>
              <a:rPr lang="en-US" sz="2400">
                <a:cs typeface="Calibri"/>
              </a:rPr>
              <a:t> code for voice recognition  </a:t>
            </a:r>
            <a:endParaRPr lang="en-US"/>
          </a:p>
          <a:p>
            <a:pPr marL="285750" indent="-285750">
              <a:buFont typeface="Arial" charset="0"/>
              <a:buChar char="•"/>
            </a:pPr>
            <a:endParaRPr lang="en-US"/>
          </a:p>
          <a:p>
            <a:pPr marL="285750" indent="-285750">
              <a:buFont typeface="Arial" charset="0"/>
              <a:buChar char="•"/>
            </a:pPr>
            <a:endParaRPr lang="en-US"/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6A0B2BA4-42BB-4380-ADA4-A804C9066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45" y="3180274"/>
            <a:ext cx="393943" cy="393943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CF781AFC-F6C8-4045-AD1F-7513C158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224" y="4752751"/>
            <a:ext cx="393943" cy="393943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5AEC5D97-D7B0-44CE-A533-5FEB3D786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2512" y="2413570"/>
            <a:ext cx="393943" cy="393943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A47A7667-4FBE-4DAC-9C3C-DD3A7BA4C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3593" y="2427108"/>
            <a:ext cx="480207" cy="480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94407-E003-4178-A30F-A1AD9959B44E}"/>
              </a:ext>
            </a:extLst>
          </p:cNvPr>
          <p:cNvSpPr txBox="1"/>
          <p:nvPr/>
        </p:nvSpPr>
        <p:spPr>
          <a:xfrm>
            <a:off x="5752410" y="2202667"/>
            <a:ext cx="2476118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Write Python code to send serial communication to Zigbee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Establish motor code </a:t>
            </a:r>
            <a:endParaRPr lang="en-US"/>
          </a:p>
        </p:txBody>
      </p:sp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BF438417-154A-415E-86C7-B1DD50AE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3593" y="3911522"/>
            <a:ext cx="480207" cy="480207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10BCB04A-43B7-4B2E-A0CA-42601BFFA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0391" y="3061527"/>
            <a:ext cx="480207" cy="480207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C2973459-3D6D-434B-9602-9849EEDE9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2512" y="3804901"/>
            <a:ext cx="393943" cy="393943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7FC6D10-7A84-4D75-BEB4-AEC86BF9D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2314" y="2982976"/>
            <a:ext cx="393943" cy="393943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4D03A701-79AD-42DD-A86F-1AEA0C54B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3485" y="3866658"/>
            <a:ext cx="480207" cy="4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8EC36-27F4-48E3-900D-019AD733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4" descr="A screenshot of a parking meter&#10;&#10;Description generated with high confidence">
            <a:extLst>
              <a:ext uri="{FF2B5EF4-FFF2-40B4-BE49-F238E27FC236}">
                <a16:creationId xmlns:a16="http://schemas.microsoft.com/office/drawing/2014/main" id="{E9E68F3C-CD87-4C2F-8E80-0340FC35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45454"/>
            <a:ext cx="8105775" cy="68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05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D9839-85EA-4968-9E59-6B84BF29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D25D12-C739-464C-98BA-58A1D3BB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797667"/>
            <a:ext cx="9639300" cy="49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15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3D2FAD-404A-4C69-A7E7-D4F0FDD7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290367-D4FB-452E-8E5E-BC283D4C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732383"/>
            <a:ext cx="8772525" cy="55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2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36A41-30BC-41E8-BAEA-6D353203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2C80A5-BBB1-4C72-9AE2-249D0DA3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677251"/>
            <a:ext cx="10010775" cy="49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16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D8A84B6A-4ED6-453D-B446-6D1AB1AF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3266599"/>
            <a:ext cx="5000625" cy="326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68B98-F20A-41AF-A32F-51AB11C9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Green Board Design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43EC-80E6-493A-9D45-EC2D42BA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800"/>
            <a:ext cx="5981700" cy="24844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2 MSP paired with an </a:t>
            </a:r>
            <a:r>
              <a:rPr lang="en-US" err="1">
                <a:cs typeface="Calibri"/>
              </a:rPr>
              <a:t>XBee</a:t>
            </a:r>
            <a:r>
              <a:rPr lang="en-US">
                <a:cs typeface="Calibri"/>
              </a:rPr>
              <a:t> Module</a:t>
            </a:r>
          </a:p>
          <a:p>
            <a:pPr lvl="1"/>
            <a:r>
              <a:rPr lang="en-US">
                <a:cs typeface="Calibri"/>
              </a:rPr>
              <a:t>2x MSP430G IC </a:t>
            </a:r>
          </a:p>
          <a:p>
            <a:pPr lvl="1"/>
            <a:r>
              <a:rPr lang="en-US">
                <a:cs typeface="Calibri"/>
              </a:rPr>
              <a:t>3x regulators</a:t>
            </a:r>
          </a:p>
          <a:p>
            <a:pPr lvl="2"/>
            <a:r>
              <a:rPr lang="en-US">
                <a:cs typeface="Calibri"/>
              </a:rPr>
              <a:t>All REG1117 adjustable LDOs [1</a:t>
            </a:r>
            <a:r>
              <a:rPr lang="en-US" sz="2200">
                <a:cs typeface="Calibri"/>
              </a:rPr>
              <a:t>]</a:t>
            </a:r>
          </a:p>
          <a:p>
            <a:pPr lvl="3"/>
            <a:r>
              <a:rPr lang="en-US" sz="1900">
                <a:cs typeface="Calibri"/>
              </a:rPr>
              <a:t>1 A output (max)</a:t>
            </a:r>
          </a:p>
          <a:p>
            <a:pPr lvl="3"/>
            <a:r>
              <a:rPr lang="en-US">
                <a:cs typeface="Calibri"/>
              </a:rPr>
              <a:t>3.3V,5V,12V</a:t>
            </a:r>
          </a:p>
          <a:p>
            <a:pPr lvl="1"/>
            <a:r>
              <a:rPr lang="en-US" err="1">
                <a:cs typeface="Calibri"/>
              </a:rPr>
              <a:t>XBee</a:t>
            </a:r>
            <a:r>
              <a:rPr lang="en-US">
                <a:cs typeface="Calibri"/>
              </a:rPr>
              <a:t> Module on header pins</a:t>
            </a:r>
          </a:p>
          <a:p>
            <a:pPr lvl="1"/>
            <a:r>
              <a:rPr lang="en-US">
                <a:cs typeface="Calibri"/>
              </a:rPr>
              <a:t>Design done in Eagle Cad</a:t>
            </a:r>
          </a:p>
          <a:p>
            <a:pPr lvl="2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98C41-8C60-4C65-8AE8-68797BA0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472739-2EE7-4E73-B8D0-7A2F7A39E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4187324"/>
            <a:ext cx="5143500" cy="1550402"/>
          </a:xfrm>
          <a:prstGeom prst="rect">
            <a:avLst/>
          </a:prstGeom>
        </p:spPr>
      </p:pic>
      <p:pic>
        <p:nvPicPr>
          <p:cNvPr id="5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EF0DD3FD-8362-4A32-942B-1F174856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25" y="-1681"/>
            <a:ext cx="4124325" cy="32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20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E48C58-24E9-4103-82E4-11FA804A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5071599-43DD-4507-BDB8-CF8539B5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23887" y="784131"/>
            <a:ext cx="6734175" cy="5337362"/>
          </a:xfrm>
          <a:prstGeom prst="rect">
            <a:avLst/>
          </a:prstGeom>
        </p:spPr>
      </p:pic>
      <p:pic>
        <p:nvPicPr>
          <p:cNvPr id="7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009B3F7-5C81-4329-B159-F593EAA9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2025" y="779369"/>
            <a:ext cx="6724650" cy="53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8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3379A9F-8B57-4F51-BA0F-DE2C402C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2" y="63200"/>
            <a:ext cx="4074544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Code changes</a:t>
            </a:r>
            <a:endParaRPr lang="en-US"/>
          </a:p>
        </p:txBody>
      </p:sp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6B03295-80C0-4A2D-9B45-9643806E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08" y="11280"/>
            <a:ext cx="8034066" cy="64472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D0AA6F-F069-4E3B-8D2A-3AB972C0E66B}"/>
              </a:ext>
            </a:extLst>
          </p:cNvPr>
          <p:cNvSpPr/>
          <p:nvPr/>
        </p:nvSpPr>
        <p:spPr>
          <a:xfrm>
            <a:off x="5681933" y="1239328"/>
            <a:ext cx="5285116" cy="1820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86986-E802-41F0-9574-A82D5F042359}"/>
              </a:ext>
            </a:extLst>
          </p:cNvPr>
          <p:cNvSpPr txBox="1"/>
          <p:nvPr/>
        </p:nvSpPr>
        <p:spPr>
          <a:xfrm>
            <a:off x="468702" y="1654833"/>
            <a:ext cx="4166557" cy="31700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err="1">
                <a:cs typeface="Calibri"/>
              </a:rPr>
              <a:t>Ser.write</a:t>
            </a:r>
            <a:r>
              <a:rPr lang="en-US" sz="2500">
                <a:cs typeface="Calibri"/>
              </a:rPr>
              <a:t> -&gt; sends one char </a:t>
            </a:r>
          </a:p>
          <a:p>
            <a:endParaRPr lang="en-US" sz="2500">
              <a:cs typeface="Calibri"/>
            </a:endParaRPr>
          </a:p>
          <a:p>
            <a:r>
              <a:rPr lang="en-US" sz="2500">
                <a:cs typeface="Calibri"/>
              </a:rPr>
              <a:t>Need a delay to send all characters "open"/"close"</a:t>
            </a:r>
          </a:p>
          <a:p>
            <a:endParaRPr lang="en-US" sz="2500">
              <a:cs typeface="Calibri"/>
            </a:endParaRPr>
          </a:p>
          <a:p>
            <a:r>
              <a:rPr lang="en-US" sz="2500">
                <a:cs typeface="Calibri"/>
              </a:rPr>
              <a:t>Plan is to assign </a:t>
            </a:r>
            <a:br>
              <a:rPr lang="en-US" sz="2500">
                <a:cs typeface="Calibri"/>
              </a:rPr>
            </a:br>
            <a:r>
              <a:rPr lang="en-US" sz="2500">
                <a:cs typeface="Calibri"/>
              </a:rPr>
              <a:t>A = door open</a:t>
            </a:r>
            <a:br>
              <a:rPr lang="en-US" sz="2500">
                <a:cs typeface="Calibri"/>
              </a:rPr>
            </a:br>
            <a:r>
              <a:rPr lang="en-US" sz="2500">
                <a:cs typeface="Calibri"/>
              </a:rPr>
              <a:t>B= door close</a:t>
            </a:r>
          </a:p>
        </p:txBody>
      </p:sp>
    </p:spTree>
    <p:extLst>
      <p:ext uri="{BB962C8B-B14F-4D97-AF65-F5344CB8AC3E}">
        <p14:creationId xmlns:p14="http://schemas.microsoft.com/office/powerpoint/2010/main" val="291000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051-0347-4ED6-A826-B8E67369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592" y="3878"/>
            <a:ext cx="4731044" cy="1339940"/>
          </a:xfrm>
        </p:spPr>
        <p:txBody>
          <a:bodyPr/>
          <a:lstStyle/>
          <a:p>
            <a:r>
              <a:rPr lang="en-US">
                <a:cs typeface="Calibri Light"/>
              </a:rPr>
              <a:t>Door open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927F701-9D65-4BE1-8113-A69EAEDC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1188165"/>
            <a:ext cx="11161484" cy="45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051-0347-4ED6-A826-B8E67369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592" y="3878"/>
            <a:ext cx="4731044" cy="1339940"/>
          </a:xfrm>
        </p:spPr>
        <p:txBody>
          <a:bodyPr/>
          <a:lstStyle/>
          <a:p>
            <a:r>
              <a:rPr lang="en-US">
                <a:cs typeface="Calibri Light"/>
              </a:rPr>
              <a:t>Door close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EECDBD-B351-403E-B2FF-376DEF7C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985576"/>
            <a:ext cx="10880270" cy="48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0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7E19B9-4ABF-44E6-8BF2-C8792AE5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" y="106332"/>
            <a:ext cx="11809561" cy="736092"/>
          </a:xfrm>
        </p:spPr>
        <p:txBody>
          <a:bodyPr/>
          <a:lstStyle/>
          <a:p>
            <a:r>
              <a:rPr lang="en-US">
                <a:cs typeface="Calibri Light"/>
              </a:rPr>
              <a:t>NEMA 17 SM-42BYG011-25 stepper motor</a:t>
            </a:r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4C06695-EFD1-458E-AE43-01F02532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5" y="814657"/>
            <a:ext cx="4489328" cy="4423552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008A64-72EB-4264-96C3-2C8580155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023" y="2162394"/>
            <a:ext cx="6898256" cy="27057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13F2A0-620C-4FA1-90A8-0DE0E59A2E3E}"/>
              </a:ext>
            </a:extLst>
          </p:cNvPr>
          <p:cNvSpPr/>
          <p:nvPr/>
        </p:nvSpPr>
        <p:spPr>
          <a:xfrm>
            <a:off x="4704272" y="2475780"/>
            <a:ext cx="4005532" cy="583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1A1FD13C-64FA-4855-8294-8943D58FE74B}"/>
              </a:ext>
            </a:extLst>
          </p:cNvPr>
          <p:cNvSpPr txBox="1"/>
          <p:nvPr/>
        </p:nvSpPr>
        <p:spPr>
          <a:xfrm>
            <a:off x="483080" y="5148530"/>
            <a:ext cx="4224067" cy="163121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Calibri"/>
              </a:rPr>
              <a:t>Current needed for easy driver:</a:t>
            </a:r>
          </a:p>
          <a:p>
            <a:r>
              <a:rPr lang="en-US" sz="2000">
                <a:cs typeface="Calibri"/>
              </a:rPr>
              <a:t>2A (max)</a:t>
            </a:r>
          </a:p>
          <a:p>
            <a:r>
              <a:rPr lang="en-US" sz="2000">
                <a:cs typeface="Calibri"/>
              </a:rPr>
              <a:t>Voltage needed:</a:t>
            </a:r>
          </a:p>
          <a:p>
            <a:r>
              <a:rPr lang="en-US" sz="2000">
                <a:cs typeface="Calibri"/>
              </a:rPr>
              <a:t>6V – 30V</a:t>
            </a:r>
          </a:p>
          <a:p>
            <a:r>
              <a:rPr lang="en-US" sz="2000">
                <a:cs typeface="Calibri"/>
              </a:rPr>
              <a:t>Around 200 steps for 1 rev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1C77D-30EB-4924-A827-E13F3EB36B2A}"/>
              </a:ext>
            </a:extLst>
          </p:cNvPr>
          <p:cNvSpPr txBox="1"/>
          <p:nvPr/>
        </p:nvSpPr>
        <p:spPr>
          <a:xfrm>
            <a:off x="5506528" y="4882551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Open Sans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00709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Graphical User Interface – More Development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1DFF-E19D-4BD0-B6E7-76D0B41EC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357"/>
            <a:ext cx="10515600" cy="2644775"/>
          </a:xfrm>
        </p:spPr>
        <p:txBody>
          <a:bodyPr>
            <a:normAutofit/>
          </a:bodyPr>
          <a:lstStyle/>
          <a:p>
            <a:r>
              <a:rPr lang="en-US" sz="1800"/>
              <a:t>Using Python 3, with </a:t>
            </a:r>
            <a:r>
              <a:rPr lang="en-US" sz="1800" err="1"/>
              <a:t>TkInter</a:t>
            </a:r>
            <a:r>
              <a:rPr lang="en-US" sz="1800"/>
              <a:t> as GUI, and </a:t>
            </a:r>
            <a:r>
              <a:rPr lang="en-US" sz="1800" err="1"/>
              <a:t>pyserial</a:t>
            </a:r>
            <a:r>
              <a:rPr lang="en-US" sz="1800"/>
              <a:t> for communication to USB dongle with </a:t>
            </a:r>
            <a:r>
              <a:rPr lang="en-US" sz="1800" err="1"/>
              <a:t>XBee</a:t>
            </a:r>
            <a:r>
              <a:rPr lang="en-US" sz="1800"/>
              <a:t> module</a:t>
            </a:r>
          </a:p>
          <a:p>
            <a:r>
              <a:rPr lang="en-US" sz="1800"/>
              <a:t>Added logging so we can debug somewhere other than the command line, and logging will also be useful for users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B2BD5-CEF4-4D0C-84D6-3A08D704B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086" y="2707744"/>
            <a:ext cx="5305425" cy="289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DDC24-5156-498F-93F1-626D419B6E11}"/>
              </a:ext>
            </a:extLst>
          </p:cNvPr>
          <p:cNvSpPr txBox="1"/>
          <p:nvPr/>
        </p:nvSpPr>
        <p:spPr>
          <a:xfrm>
            <a:off x="6709832" y="5858933"/>
            <a:ext cx="395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Log for yesterday, creates a new log for each 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A8859-7AC4-440F-93C1-CAA8EB59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913" y="2835645"/>
            <a:ext cx="2511770" cy="2639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C17893-775A-4E4A-847C-0B706B71F92F}"/>
              </a:ext>
            </a:extLst>
          </p:cNvPr>
          <p:cNvSpPr txBox="1"/>
          <p:nvPr/>
        </p:nvSpPr>
        <p:spPr>
          <a:xfrm>
            <a:off x="994832" y="5882216"/>
            <a:ext cx="395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GUI for Control and monitoring of devices</a:t>
            </a:r>
          </a:p>
        </p:txBody>
      </p:sp>
    </p:spTree>
    <p:extLst>
      <p:ext uri="{BB962C8B-B14F-4D97-AF65-F5344CB8AC3E}">
        <p14:creationId xmlns:p14="http://schemas.microsoft.com/office/powerpoint/2010/main" val="2596930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0D40AF-C320-441B-BD00-E0A17695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43" y="278861"/>
            <a:ext cx="10515600" cy="1167413"/>
          </a:xfrm>
        </p:spPr>
        <p:txBody>
          <a:bodyPr/>
          <a:lstStyle/>
          <a:p>
            <a:r>
              <a:rPr lang="en-US">
                <a:cs typeface="Calibri Light"/>
              </a:rPr>
              <a:t>MSP430G2553 with Stepper</a:t>
            </a:r>
            <a:endParaRPr lang="en-US"/>
          </a:p>
        </p:txBody>
      </p:sp>
      <p:pic>
        <p:nvPicPr>
          <p:cNvPr id="2" name="Picture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7D761179-D4A1-440E-87FA-E166FD09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7" y="1518081"/>
            <a:ext cx="10593237" cy="2743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C67136-C19A-4682-AF23-014E5BB2E153}"/>
              </a:ext>
            </a:extLst>
          </p:cNvPr>
          <p:cNvSpPr txBox="1"/>
          <p:nvPr/>
        </p:nvSpPr>
        <p:spPr>
          <a:xfrm>
            <a:off x="9282024" y="217098"/>
            <a:ext cx="2743200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Connection setup</a:t>
            </a:r>
            <a:endParaRPr lang="en-US"/>
          </a:p>
          <a:p>
            <a:r>
              <a:rPr lang="en-US" sz="2000"/>
              <a:t>A</a:t>
            </a:r>
            <a:r>
              <a:rPr lang="en-US" sz="2000">
                <a:cs typeface="Calibri"/>
              </a:rPr>
              <a:t> == Green</a:t>
            </a:r>
            <a:endParaRPr lang="en-US"/>
          </a:p>
          <a:p>
            <a:r>
              <a:rPr lang="en-US" sz="2000">
                <a:cs typeface="Calibri"/>
              </a:rPr>
              <a:t>A_N == Red</a:t>
            </a:r>
          </a:p>
          <a:p>
            <a:r>
              <a:rPr lang="en-US" sz="2000">
                <a:cs typeface="Calibri"/>
              </a:rPr>
              <a:t>B == Blue</a:t>
            </a:r>
          </a:p>
          <a:p>
            <a:r>
              <a:rPr lang="en-US" sz="2000">
                <a:cs typeface="Calibri"/>
              </a:rPr>
              <a:t>B_N == Yellow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119CF-C653-48CC-BBE0-0C0640F7D825}"/>
              </a:ext>
            </a:extLst>
          </p:cNvPr>
          <p:cNvSpPr txBox="1"/>
          <p:nvPr/>
        </p:nvSpPr>
        <p:spPr>
          <a:xfrm>
            <a:off x="388189" y="5112589"/>
            <a:ext cx="1032294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b="1">
                <a:solidFill>
                  <a:srgbClr val="333333"/>
                </a:solidFill>
                <a:latin typeface="Helvetica Neue"/>
              </a:rPr>
              <a:t>STEP</a:t>
            </a:r>
            <a:r>
              <a:rPr lang="en-US">
                <a:solidFill>
                  <a:srgbClr val="333333"/>
                </a:solidFill>
                <a:latin typeface="Helvetica Neue"/>
              </a:rPr>
              <a:t> -Logic Input. Triggers the motor to step forward one step.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buChar char="•"/>
            </a:pPr>
            <a:endParaRPr lang="en-US" b="1">
              <a:solidFill>
                <a:srgbClr val="333333"/>
              </a:solidFill>
              <a:latin typeface="Helvetica Neue"/>
            </a:endParaRPr>
          </a:p>
          <a:p>
            <a:pPr>
              <a:buChar char="•"/>
            </a:pPr>
            <a:r>
              <a:rPr lang="en-US" b="1">
                <a:solidFill>
                  <a:srgbClr val="333333"/>
                </a:solidFill>
                <a:latin typeface="Helvetica Neue"/>
              </a:rPr>
              <a:t>DIR</a:t>
            </a:r>
            <a:r>
              <a:rPr lang="en-US">
                <a:solidFill>
                  <a:srgbClr val="333333"/>
                </a:solidFill>
                <a:latin typeface="Helvetica Neue"/>
              </a:rPr>
              <a:t> -Logic Input. Determines the direction of motor rotation. </a:t>
            </a:r>
            <a:endParaRPr lang="en-US">
              <a:solidFill>
                <a:srgbClr val="333333"/>
              </a:solidFill>
              <a:latin typeface="Helvetica Neue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585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F614FA-6DB2-44D8-8C89-B795AA58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4189"/>
            <a:ext cx="12192000" cy="23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47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D8D96-403F-40A6-A855-475FE49B3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8386"/>
            <a:ext cx="12192000" cy="34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7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CF301-0386-46E3-B493-2590784C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19" y="1009650"/>
            <a:ext cx="90201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Material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B8B18-2D13-41E5-9032-72A79203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762125"/>
            <a:ext cx="90582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76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5F9A-1F02-4F74-88F9-0D78886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Week's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3AC9-D25B-47F8-936F-3C3B7847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32" y="2323305"/>
            <a:ext cx="2544680" cy="38399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0C82-3FD4-4601-9EAD-3664905E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798F4-19E0-4FF2-AFDD-52FADB1C6AC6}"/>
              </a:ext>
            </a:extLst>
          </p:cNvPr>
          <p:cNvSpPr txBox="1"/>
          <p:nvPr/>
        </p:nvSpPr>
        <p:spPr>
          <a:xfrm>
            <a:off x="3190374" y="169645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Zachary </a:t>
            </a:r>
            <a:r>
              <a:rPr lang="en-US" err="1"/>
              <a:t>Eakerns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09C3F-2409-45B6-A250-5BCDBF5956E1}"/>
              </a:ext>
            </a:extLst>
          </p:cNvPr>
          <p:cNvSpPr txBox="1"/>
          <p:nvPr/>
        </p:nvSpPr>
        <p:spPr>
          <a:xfrm>
            <a:off x="44316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John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Satterla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7A297-A42C-448D-8B30-D53E5E0A3ABD}"/>
              </a:ext>
            </a:extLst>
          </p:cNvPr>
          <p:cNvSpPr txBox="1"/>
          <p:nvPr/>
        </p:nvSpPr>
        <p:spPr>
          <a:xfrm>
            <a:off x="803308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Christian </a:t>
            </a:r>
            <a:r>
              <a:rPr lang="en-US">
                <a:cs typeface="Calibri"/>
              </a:rPr>
              <a:t>Jensen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37D7-A3D6-4D2F-84A1-78B603AB8BFD}"/>
              </a:ext>
            </a:extLst>
          </p:cNvPr>
          <p:cNvSpPr txBox="1"/>
          <p:nvPr/>
        </p:nvSpPr>
        <p:spPr>
          <a:xfrm>
            <a:off x="5566610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Zarka</a:t>
            </a:r>
            <a:r>
              <a:rPr lang="en-US"/>
              <a:t> McClung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38BC7-74FD-443F-8506-B28899AF1DBA}"/>
              </a:ext>
            </a:extLst>
          </p:cNvPr>
          <p:cNvSpPr txBox="1"/>
          <p:nvPr/>
        </p:nvSpPr>
        <p:spPr>
          <a:xfrm>
            <a:off x="3473007" y="2231604"/>
            <a:ext cx="2366213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House built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All circuitry off breadboard and integrated with code to display EKG graph in real time</a:t>
            </a:r>
          </a:p>
          <a:p>
            <a:endParaRPr lang="en-US">
              <a:cs typeface="Calibri"/>
            </a:endParaRPr>
          </a:p>
          <a:p>
            <a:pPr marL="342900" indent="-342900" algn="ctr">
              <a:buFont typeface="Arial"/>
              <a:buChar char="•"/>
            </a:pPr>
            <a:endParaRPr lang="en-US" sz="24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5045A-01FC-4ED2-B7CB-B0943916116C}"/>
              </a:ext>
            </a:extLst>
          </p:cNvPr>
          <p:cNvSpPr txBox="1"/>
          <p:nvPr/>
        </p:nvSpPr>
        <p:spPr>
          <a:xfrm>
            <a:off x="8431467" y="2231603"/>
            <a:ext cx="2432384" cy="34778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Finalize code for MATLAB serial communication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Order green board </a:t>
            </a: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 sz="2000">
              <a:cs typeface="Calibri"/>
            </a:endParaRPr>
          </a:p>
          <a:p>
            <a:endParaRPr lang="en-US" sz="240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FF517-5D4B-4759-8BBF-CEB1DC25079A}"/>
              </a:ext>
            </a:extLst>
          </p:cNvPr>
          <p:cNvSpPr txBox="1"/>
          <p:nvPr/>
        </p:nvSpPr>
        <p:spPr>
          <a:xfrm>
            <a:off x="5839220" y="2231603"/>
            <a:ext cx="2466473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Code TX/RX of MSP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Finalize motor code upon signal from Zigbee coordinator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D352D-AF9B-480B-8FEF-BF410F8DD168}"/>
              </a:ext>
            </a:extLst>
          </p:cNvPr>
          <p:cNvSpPr txBox="1"/>
          <p:nvPr/>
        </p:nvSpPr>
        <p:spPr>
          <a:xfrm>
            <a:off x="880760" y="2231604"/>
            <a:ext cx="2366213" cy="32316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Get OLED display and </a:t>
            </a:r>
            <a:r>
              <a:rPr lang="en-US" dirty="0">
                <a:cs typeface="Calibri"/>
              </a:rPr>
              <a:t>computer </a:t>
            </a:r>
            <a:r>
              <a:rPr lang="en-US">
                <a:cs typeface="Calibri"/>
              </a:rPr>
              <a:t>fan integrated with MSP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Integrate GUI fully, and add an option to turn off </a:t>
            </a:r>
            <a:r>
              <a:rPr lang="en-US" err="1">
                <a:cs typeface="Calibri"/>
              </a:rPr>
              <a:t>ToF</a:t>
            </a:r>
            <a:r>
              <a:rPr lang="en-US">
                <a:cs typeface="Calibri"/>
              </a:rPr>
              <a:t> and turn in back on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342900" indent="-342900" algn="ctr">
              <a:buFont typeface="Arial"/>
              <a:buChar char="•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093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FB5B-A37A-49D9-BF7A-12EF09C3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" y="5691"/>
            <a:ext cx="10515600" cy="69296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77F4F-586C-4E51-97B7-8C265AC4E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97" y="869184"/>
            <a:ext cx="11737674" cy="54009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323232"/>
                </a:solidFill>
                <a:latin typeface="Times New Roman"/>
                <a:ea typeface="Times New Roman"/>
                <a:cs typeface="Times New Roman"/>
              </a:rPr>
              <a:t>“REG1117A (ACTIVE),” </a:t>
            </a:r>
            <a:r>
              <a:rPr lang="en-US" i="1">
                <a:solidFill>
                  <a:srgbClr val="323232"/>
                </a:solidFill>
                <a:latin typeface="Times New Roman"/>
                <a:ea typeface="Times New Roman"/>
                <a:cs typeface="Times New Roman"/>
              </a:rPr>
              <a:t>REG1117A 1A Low Dropout Positive Regulator | TI.com</a:t>
            </a:r>
            <a:r>
              <a:rPr lang="en-US">
                <a:solidFill>
                  <a:srgbClr val="323232"/>
                </a:solidFill>
                <a:latin typeface="Times New Roman"/>
                <a:ea typeface="Times New Roman"/>
                <a:cs typeface="Times New Roman"/>
              </a:rPr>
              <a:t>. [Online]. Available: http://www.ti.com/product/REG1117A. [Accessed: 07-Nov-2018].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K, T. (2018). 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Easy Driver Hook-up Guide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. [online] Available at: https://learn.sparkfun.com/tutorials/easy-driver-hook-up-guide [Accessed 14 Nov. 2018].</a:t>
            </a:r>
            <a:endParaRPr lang="en-US">
              <a:solidFill>
                <a:srgbClr val="323232"/>
              </a:solidFill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B0CC8-B4A5-4966-8BDF-536CC018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2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E05F-7DCB-4BAE-A104-7085D847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31" y="2531277"/>
            <a:ext cx="10515600" cy="1325563"/>
          </a:xfrm>
        </p:spPr>
        <p:txBody>
          <a:bodyPr/>
          <a:lstStyle/>
          <a:p>
            <a:pPr algn="ctr"/>
            <a:r>
              <a:rPr lang="en-US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9971E-7CD6-4210-A011-9D4EFFF8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Graphical User Interface – Demo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17893-775A-4E4A-847C-0B706B71F92F}"/>
              </a:ext>
            </a:extLst>
          </p:cNvPr>
          <p:cNvSpPr txBox="1"/>
          <p:nvPr/>
        </p:nvSpPr>
        <p:spPr>
          <a:xfrm>
            <a:off x="3250661" y="6094740"/>
            <a:ext cx="4959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GUI allows control and can receive updates (for instance if door is trigger by facial recognition, or voice recognition receives command)</a:t>
            </a:r>
          </a:p>
        </p:txBody>
      </p:sp>
      <p:pic>
        <p:nvPicPr>
          <p:cNvPr id="9" name="Online Media 8">
            <a:hlinkClick r:id="" action="ppaction://media"/>
            <a:extLst>
              <a:ext uri="{FF2B5EF4-FFF2-40B4-BE49-F238E27FC236}">
                <a16:creationId xmlns:a16="http://schemas.microsoft.com/office/drawing/2014/main" id="{833689B3-7B63-4944-BD3D-492E874C1A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68408" y="1439642"/>
            <a:ext cx="7923989" cy="44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Location Detection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1DFF-E19D-4BD0-B6E7-76D0B41EC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357"/>
            <a:ext cx="10515600" cy="4704157"/>
          </a:xfrm>
        </p:spPr>
        <p:txBody>
          <a:bodyPr>
            <a:normAutofit/>
          </a:bodyPr>
          <a:lstStyle/>
          <a:p>
            <a:r>
              <a:rPr lang="en-US" sz="2400"/>
              <a:t>TI got back to me, they had me change the setting I was using.</a:t>
            </a:r>
          </a:p>
          <a:p>
            <a:r>
              <a:rPr lang="en-US" sz="2400"/>
              <a:t>Now, instead of using the “Auto </a:t>
            </a:r>
            <a:r>
              <a:rPr lang="en-US" sz="2400" err="1"/>
              <a:t>ToF</a:t>
            </a:r>
            <a:r>
              <a:rPr lang="en-US" sz="2400"/>
              <a:t>” mode, using “Connected </a:t>
            </a:r>
            <a:r>
              <a:rPr lang="en-US" sz="2400" err="1"/>
              <a:t>ToF</a:t>
            </a:r>
            <a:r>
              <a:rPr lang="en-US" sz="2400"/>
              <a:t>”</a:t>
            </a:r>
          </a:p>
          <a:p>
            <a:pPr lvl="1"/>
            <a:r>
              <a:rPr lang="en-US" sz="1800"/>
              <a:t>Connected </a:t>
            </a:r>
            <a:r>
              <a:rPr lang="en-US" sz="1800" err="1"/>
              <a:t>ToF</a:t>
            </a:r>
            <a:r>
              <a:rPr lang="en-US" sz="1800"/>
              <a:t> allows for more packets to be sent at a higher rate, therefore increasing accuracy</a:t>
            </a:r>
          </a:p>
          <a:p>
            <a:pPr lvl="1"/>
            <a:r>
              <a:rPr lang="en-US" sz="1800"/>
              <a:t>TI tells me that this is designed for specifically </a:t>
            </a:r>
            <a:r>
              <a:rPr lang="en-US" sz="1800" err="1"/>
              <a:t>ToF</a:t>
            </a:r>
            <a:r>
              <a:rPr lang="en-US" sz="1800"/>
              <a:t> applications, while Auto was designed to interleave with a standard Bluetooth Connection</a:t>
            </a:r>
          </a:p>
          <a:p>
            <a:pPr lvl="1"/>
            <a:r>
              <a:rPr lang="en-US" sz="1800"/>
              <a:t>Tell me that antenna’s should be facing each other and calibration at 1m is extremely important</a:t>
            </a:r>
          </a:p>
          <a:p>
            <a:pPr lvl="1"/>
            <a:r>
              <a:rPr lang="en-US" sz="1800"/>
              <a:t>Increasing the </a:t>
            </a:r>
            <a:r>
              <a:rPr lang="en-US" sz="1800" err="1"/>
              <a:t>syncwords</a:t>
            </a:r>
            <a:r>
              <a:rPr lang="en-US" sz="1800"/>
              <a:t> (what I tried last week) was making the RAM overflow because of how much was being stored while sending and receiving the additional packets. Each </a:t>
            </a:r>
            <a:r>
              <a:rPr lang="en-US" sz="1800" err="1"/>
              <a:t>syncword</a:t>
            </a:r>
            <a:r>
              <a:rPr lang="en-US" sz="1800"/>
              <a:t> added adds 8 bytes of RAM usage on both the initiator and receiver</a:t>
            </a:r>
          </a:p>
          <a:p>
            <a:r>
              <a:rPr lang="en-US" sz="2400"/>
              <a:t>Results are MUCH improved. Fewer negatives and connection is maintained across much longer distances</a:t>
            </a:r>
          </a:p>
          <a:p>
            <a:pPr lvl="1"/>
            <a:r>
              <a:rPr lang="en-US" sz="1800"/>
              <a:t>Examples on next slide</a:t>
            </a:r>
          </a:p>
          <a:p>
            <a:pPr lvl="1"/>
            <a:r>
              <a:rPr lang="en-US" sz="1800"/>
              <a:t>Will tinker with adding </a:t>
            </a:r>
            <a:r>
              <a:rPr lang="en-US" sz="1800" err="1"/>
              <a:t>syncwords</a:t>
            </a:r>
            <a:r>
              <a:rPr lang="en-US" sz="1800"/>
              <a:t> to see if accuracy is improved without overloading RAM</a:t>
            </a:r>
          </a:p>
          <a:p>
            <a:pPr marL="457200" lvl="1" indent="0">
              <a:buNone/>
            </a:pPr>
            <a:endParaRPr lang="en-US" sz="18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0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Location Detection – Processing in Python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BF715F3-A208-4634-98C4-E5BD199A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357"/>
            <a:ext cx="10515600" cy="4704157"/>
          </a:xfrm>
        </p:spPr>
        <p:txBody>
          <a:bodyPr>
            <a:normAutofit/>
          </a:bodyPr>
          <a:lstStyle/>
          <a:p>
            <a:r>
              <a:rPr lang="en-US" sz="2400" dirty="0"/>
              <a:t>Currently able to reliably distinguish between 0-3m, 3-6m, and 6-10m. This would be good, but want to increase accuracy by testing in environment where demoing (basement hallway probably)</a:t>
            </a:r>
          </a:p>
          <a:p>
            <a:r>
              <a:rPr lang="en-US" sz="2400" dirty="0"/>
              <a:t>Actual accuracy of </a:t>
            </a:r>
            <a:r>
              <a:rPr lang="en-US" sz="2400" dirty="0" err="1"/>
              <a:t>ToF</a:t>
            </a:r>
            <a:endParaRPr lang="en-US" sz="2400" dirty="0"/>
          </a:p>
          <a:p>
            <a:pPr lvl="1"/>
            <a:r>
              <a:rPr lang="en-US" sz="1800" dirty="0"/>
              <a:t>Calibration has to occur each time the program starts, with each </a:t>
            </a:r>
            <a:r>
              <a:rPr lang="en-US" sz="1800" dirty="0" err="1"/>
              <a:t>LaunchPad</a:t>
            </a:r>
            <a:r>
              <a:rPr lang="en-US" sz="1800" dirty="0"/>
              <a:t> 1 meter away</a:t>
            </a:r>
          </a:p>
          <a:p>
            <a:pPr lvl="1"/>
            <a:r>
              <a:rPr lang="en-US" sz="1800" dirty="0"/>
              <a:t>Within 1-2m for each </a:t>
            </a:r>
            <a:r>
              <a:rPr lang="en-US" sz="1800" dirty="0" err="1"/>
              <a:t>ToF</a:t>
            </a:r>
            <a:r>
              <a:rPr lang="en-US" sz="1800" dirty="0"/>
              <a:t> measurement taken, giving me the 3-4m intervals for each “room”</a:t>
            </a:r>
          </a:p>
          <a:p>
            <a:r>
              <a:rPr lang="en-US" sz="2400" dirty="0"/>
              <a:t>Current processing algorithm in Python:</a:t>
            </a:r>
          </a:p>
          <a:p>
            <a:pPr lvl="1"/>
            <a:r>
              <a:rPr lang="en-US" sz="1800" dirty="0"/>
              <a:t>1. </a:t>
            </a:r>
            <a:r>
              <a:rPr lang="en-US" sz="1800"/>
              <a:t>Take each measurement and place into an array of 10 measurements (first in, first out), call this </a:t>
            </a:r>
            <a:r>
              <a:rPr lang="en-US" sz="1800" dirty="0" err="1"/>
              <a:t>measurementArray</a:t>
            </a:r>
            <a:endParaRPr lang="en-US" sz="1800" dirty="0"/>
          </a:p>
          <a:p>
            <a:pPr lvl="1"/>
            <a:r>
              <a:rPr lang="en-US" sz="1800" dirty="0"/>
              <a:t>2. Take the average of the </a:t>
            </a:r>
            <a:r>
              <a:rPr lang="en-US" sz="1800" dirty="0" err="1"/>
              <a:t>measurementArray</a:t>
            </a:r>
            <a:endParaRPr lang="en-US" sz="1800" dirty="0"/>
          </a:p>
          <a:p>
            <a:pPr lvl="1"/>
            <a:r>
              <a:rPr lang="en-US" sz="1800" dirty="0"/>
              <a:t>3. Add this average to another array of 10 previous averages called </a:t>
            </a:r>
            <a:r>
              <a:rPr lang="en-US" sz="1800" dirty="0" err="1"/>
              <a:t>averageArray</a:t>
            </a:r>
            <a:r>
              <a:rPr lang="en-US" sz="1800" dirty="0"/>
              <a:t>, also (first in, first out)</a:t>
            </a:r>
          </a:p>
          <a:p>
            <a:pPr lvl="1"/>
            <a:r>
              <a:rPr lang="en-US" sz="1800" dirty="0"/>
              <a:t>4. Take the average of the last 10 averages (basically last 100 measurements taken)</a:t>
            </a:r>
          </a:p>
          <a:p>
            <a:pPr lvl="1"/>
            <a:r>
              <a:rPr lang="en-US" sz="1800" dirty="0"/>
              <a:t>5. Send the averaged value to the </a:t>
            </a:r>
            <a:r>
              <a:rPr lang="en-US" sz="1800" dirty="0" err="1"/>
              <a:t>checkLocation</a:t>
            </a:r>
            <a:r>
              <a:rPr lang="en-US" sz="1800" dirty="0"/>
              <a:t> function</a:t>
            </a:r>
          </a:p>
          <a:p>
            <a:pPr lvl="1"/>
            <a:endParaRPr lang="en-US" sz="1100" dirty="0"/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0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374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Location Detection – Processing in Python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9006" y="6356350"/>
            <a:ext cx="2743200" cy="365125"/>
          </a:xfrm>
        </p:spPr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FE01D-A44F-4585-93DE-0C1AC9B0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4" y="554528"/>
            <a:ext cx="5412455" cy="6303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961A66-5942-40F2-8421-712D34B8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777" y="543339"/>
            <a:ext cx="5082142" cy="63146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CB0977-EE9B-4146-8F36-2672602B3E24}"/>
              </a:ext>
            </a:extLst>
          </p:cNvPr>
          <p:cNvSpPr/>
          <p:nvPr/>
        </p:nvSpPr>
        <p:spPr>
          <a:xfrm>
            <a:off x="728870" y="1311965"/>
            <a:ext cx="3900620" cy="2491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807A-4C52-44E4-8603-41FB87990D30}"/>
              </a:ext>
            </a:extLst>
          </p:cNvPr>
          <p:cNvSpPr/>
          <p:nvPr/>
        </p:nvSpPr>
        <p:spPr>
          <a:xfrm>
            <a:off x="850379" y="5660398"/>
            <a:ext cx="4601869" cy="1197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C6ACC9-B2A2-4941-B577-0C5B46F0501C}"/>
              </a:ext>
            </a:extLst>
          </p:cNvPr>
          <p:cNvSpPr/>
          <p:nvPr/>
        </p:nvSpPr>
        <p:spPr>
          <a:xfrm>
            <a:off x="6096000" y="431282"/>
            <a:ext cx="4835917" cy="138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16118-45FE-46DD-B1DF-F029FBA4F756}"/>
              </a:ext>
            </a:extLst>
          </p:cNvPr>
          <p:cNvSpPr/>
          <p:nvPr/>
        </p:nvSpPr>
        <p:spPr>
          <a:xfrm>
            <a:off x="6141325" y="2929023"/>
            <a:ext cx="4775048" cy="999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1F16E8-84E3-4E00-AE4A-7F6F7B2BF0BD}"/>
              </a:ext>
            </a:extLst>
          </p:cNvPr>
          <p:cNvSpPr/>
          <p:nvPr/>
        </p:nvSpPr>
        <p:spPr>
          <a:xfrm>
            <a:off x="6156869" y="4786260"/>
            <a:ext cx="4775049" cy="999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Location Detection – Integrated with GUI and Zigbee Networking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9006" y="6356350"/>
            <a:ext cx="2743200" cy="365125"/>
          </a:xfrm>
        </p:spPr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890C9758-2BC8-49BC-9857-06A0DE43B4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69478" y="1406614"/>
            <a:ext cx="9535113" cy="536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1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810-BEEF-439E-A3D2-144C2CF2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582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MSP off Launchpad Testing   - Schematic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B4949-6705-499E-9B73-E6CFB468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0BE60-DE8D-4BD3-83EF-A9735E28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83" y="1376633"/>
            <a:ext cx="7495309" cy="52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B22A1172885C42B4C17DDA9CF5B338" ma:contentTypeVersion="5" ma:contentTypeDescription="Create a new document." ma:contentTypeScope="" ma:versionID="629f80d9a8581f379ff066b58528b564">
  <xsd:schema xmlns:xsd="http://www.w3.org/2001/XMLSchema" xmlns:xs="http://www.w3.org/2001/XMLSchema" xmlns:p="http://schemas.microsoft.com/office/2006/metadata/properties" xmlns:ns2="a3d155d2-d32a-44a7-9afe-bbea3de853a7" xmlns:ns3="f75ba893-ee13-47ce-83cc-19c595ba784b" targetNamespace="http://schemas.microsoft.com/office/2006/metadata/properties" ma:root="true" ma:fieldsID="29670cef0780f2ed14e7a3774b3c37a1" ns2:_="" ns3:_="">
    <xsd:import namespace="a3d155d2-d32a-44a7-9afe-bbea3de853a7"/>
    <xsd:import namespace="f75ba893-ee13-47ce-83cc-19c595ba78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155d2-d32a-44a7-9afe-bbea3de853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ba893-ee13-47ce-83cc-19c595ba78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21AD36-668B-4F1F-8CA8-FB2B965F8FA2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f75ba893-ee13-47ce-83cc-19c595ba784b"/>
    <ds:schemaRef ds:uri="a3d155d2-d32a-44a7-9afe-bbea3de853a7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5A3DB13-E080-4F66-938E-D2EE787449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A4EC11-F0C9-40A9-A34F-24D5D13C2404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1054</Words>
  <Application>Microsoft Office PowerPoint</Application>
  <PresentationFormat>Widescreen</PresentationFormat>
  <Paragraphs>203</Paragraphs>
  <Slides>37</Slides>
  <Notes>3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SMART Home</vt:lpstr>
      <vt:lpstr>Last Week's Deliverables</vt:lpstr>
      <vt:lpstr>Graphical User Interface – More Development</vt:lpstr>
      <vt:lpstr>Graphical User Interface – Demo</vt:lpstr>
      <vt:lpstr>Location Detection</vt:lpstr>
      <vt:lpstr>Location Detection – Processing in Python</vt:lpstr>
      <vt:lpstr>Location Detection – Processing in Python</vt:lpstr>
      <vt:lpstr>Location Detection – Integrated with GUI and Zigbee Networking</vt:lpstr>
      <vt:lpstr>MSP off Launchpad Testing   - Schematic</vt:lpstr>
      <vt:lpstr>MSP off Launchpad Testing   - LM317AT</vt:lpstr>
      <vt:lpstr>MSP off Launchpad Testing   - LM317AT</vt:lpstr>
      <vt:lpstr>MSP off Launchpad Testing   - Schematic</vt:lpstr>
      <vt:lpstr>MSP off Launchpad Testing   - Video</vt:lpstr>
      <vt:lpstr>Python Code</vt:lpstr>
      <vt:lpstr>Python Code Continued </vt:lpstr>
      <vt:lpstr>Code Composer Studio Code</vt:lpstr>
      <vt:lpstr>PowerPoint Presentation</vt:lpstr>
      <vt:lpstr>PowerPoint Presentation</vt:lpstr>
      <vt:lpstr>Circuitry</vt:lpstr>
      <vt:lpstr>PowerPoint Presentation</vt:lpstr>
      <vt:lpstr>PowerPoint Presentation</vt:lpstr>
      <vt:lpstr>PowerPoint Presentation</vt:lpstr>
      <vt:lpstr>PowerPoint Presentation</vt:lpstr>
      <vt:lpstr>Green Board Design</vt:lpstr>
      <vt:lpstr>PowerPoint Presentation</vt:lpstr>
      <vt:lpstr>Code changes</vt:lpstr>
      <vt:lpstr>Door open</vt:lpstr>
      <vt:lpstr>Door close</vt:lpstr>
      <vt:lpstr>NEMA 17 SM-42BYG011-25 stepper motor</vt:lpstr>
      <vt:lpstr>MSP430G2553 with Stepper</vt:lpstr>
      <vt:lpstr>Gantt Chart</vt:lpstr>
      <vt:lpstr>Gantt Chart</vt:lpstr>
      <vt:lpstr>Budget</vt:lpstr>
      <vt:lpstr>Material Cost</vt:lpstr>
      <vt:lpstr>Next Week's Deliverables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Satterla, John</cp:lastModifiedBy>
  <cp:revision>4</cp:revision>
  <dcterms:created xsi:type="dcterms:W3CDTF">2013-07-15T20:26:40Z</dcterms:created>
  <dcterms:modified xsi:type="dcterms:W3CDTF">2018-11-30T02:17:17Z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0x010100B1B22A1172885C42B4C17DDA9CF5B338</vt:lpwstr>
  </property>
</Properties>
</file>